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3.xml" ContentType="application/vnd.openxmlformats-officedocument.presentationml.notes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omments/comment2.xml" ContentType="application/vnd.openxmlformats-officedocument.presentationml.comments+xml"/>
  <Override PartName="/ppt/comments/comment1.xml" ContentType="application/vnd.openxmlformats-officedocument.presentationml.comment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1.xml" ContentType="application/vnd.openxmlformats-officedocument.customXmlPropertie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454" r:id="rId5"/>
    <p:sldId id="257" r:id="rId6"/>
    <p:sldId id="258" r:id="rId7"/>
    <p:sldId id="260" r:id="rId8"/>
    <p:sldId id="456" r:id="rId9"/>
    <p:sldId id="261" r:id="rId10"/>
    <p:sldId id="262" r:id="rId11"/>
    <p:sldId id="263" r:id="rId12"/>
    <p:sldId id="267" r:id="rId13"/>
    <p:sldId id="265" r:id="rId14"/>
    <p:sldId id="268" r:id="rId15"/>
    <p:sldId id="457" r:id="rId16"/>
    <p:sldId id="273" r:id="rId17"/>
    <p:sldId id="271" r:id="rId18"/>
    <p:sldId id="269" r:id="rId19"/>
    <p:sldId id="304" r:id="rId20"/>
    <p:sldId id="275" r:id="rId21"/>
    <p:sldId id="276" r:id="rId22"/>
    <p:sldId id="277" r:id="rId23"/>
    <p:sldId id="459" r:id="rId24"/>
    <p:sldId id="280" r:id="rId25"/>
  </p:sldIdLst>
  <p:sldSz cx="9144000" cy="6858000" type="screen4x3"/>
  <p:notesSz cx="6858000" cy="962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a Smith-Miyazaki" initials="" lastIdx="2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528"/>
    <a:srgbClr val="434343"/>
    <a:srgbClr val="444443"/>
    <a:srgbClr val="4F6228"/>
    <a:srgbClr val="F37528"/>
    <a:srgbClr val="984807"/>
    <a:srgbClr val="17375E"/>
    <a:srgbClr val="502952"/>
    <a:srgbClr val="403152"/>
    <a:srgbClr val="2159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1C8FF2-D213-154F-8126-48D7BF4916FD}" v="82" dt="2020-08-03T23:23:46.620"/>
    <p1510:client id="{E0714424-C282-3A43-9974-307DFF20C8E5}" v="18" dt="2020-08-04T02:27:38.344"/>
    <p1510:client id="{FDFF3B23-24CD-3735-6A3B-925EEFDA7F48}" v="2" dt="2020-08-03T23:27:35.299"/>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51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ustomXml" Target="../customXml/item4.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z Fernandez Marquez" userId="a05a6135-0eae-47a6-b224-a407ffb8e688" providerId="ADAL" clId="{BD1C8FF2-D213-154F-8126-48D7BF4916FD}"/>
    <pc:docChg chg="undo custSel mod addSld delSld modSld">
      <pc:chgData name="Luz Fernandez Marquez" userId="a05a6135-0eae-47a6-b224-a407ffb8e688" providerId="ADAL" clId="{BD1C8FF2-D213-154F-8126-48D7BF4916FD}" dt="2020-08-03T23:23:46.620" v="263" actId="207"/>
      <pc:docMkLst>
        <pc:docMk/>
      </pc:docMkLst>
      <pc:sldChg chg="addSp modSp mod setBg delCm">
        <pc:chgData name="Luz Fernandez Marquez" userId="a05a6135-0eae-47a6-b224-a407ffb8e688" providerId="ADAL" clId="{BD1C8FF2-D213-154F-8126-48D7BF4916FD}" dt="2020-08-03T23:08:52.589" v="69" actId="1592"/>
        <pc:sldMkLst>
          <pc:docMk/>
          <pc:sldMk cId="2080638427" sldId="257"/>
        </pc:sldMkLst>
        <pc:spChg chg="mod ord">
          <ac:chgData name="Luz Fernandez Marquez" userId="a05a6135-0eae-47a6-b224-a407ffb8e688" providerId="ADAL" clId="{BD1C8FF2-D213-154F-8126-48D7BF4916FD}" dt="2020-07-28T22:28:28.918" v="0" actId="26606"/>
          <ac:spMkLst>
            <pc:docMk/>
            <pc:sldMk cId="2080638427" sldId="257"/>
            <ac:spMk id="100" creationId="{00000000-0000-0000-0000-000000000000}"/>
          </ac:spMkLst>
        </pc:spChg>
        <pc:spChg chg="ord">
          <ac:chgData name="Luz Fernandez Marquez" userId="a05a6135-0eae-47a6-b224-a407ffb8e688" providerId="ADAL" clId="{BD1C8FF2-D213-154F-8126-48D7BF4916FD}" dt="2020-07-28T22:28:28.918" v="0" actId="26606"/>
          <ac:spMkLst>
            <pc:docMk/>
            <pc:sldMk cId="2080638427" sldId="257"/>
            <ac:spMk id="101" creationId="{00000000-0000-0000-0000-000000000000}"/>
          </ac:spMkLst>
        </pc:spChg>
        <pc:spChg chg="mod">
          <ac:chgData name="Luz Fernandez Marquez" userId="a05a6135-0eae-47a6-b224-a407ffb8e688" providerId="ADAL" clId="{BD1C8FF2-D213-154F-8126-48D7BF4916FD}" dt="2020-07-28T22:28:37.770" v="1" actId="207"/>
          <ac:spMkLst>
            <pc:docMk/>
            <pc:sldMk cId="2080638427" sldId="257"/>
            <ac:spMk id="102" creationId="{00000000-0000-0000-0000-000000000000}"/>
          </ac:spMkLst>
        </pc:spChg>
        <pc:spChg chg="add">
          <ac:chgData name="Luz Fernandez Marquez" userId="a05a6135-0eae-47a6-b224-a407ffb8e688" providerId="ADAL" clId="{BD1C8FF2-D213-154F-8126-48D7BF4916FD}" dt="2020-07-28T22:28:28.918" v="0" actId="26606"/>
          <ac:spMkLst>
            <pc:docMk/>
            <pc:sldMk cId="2080638427" sldId="257"/>
            <ac:spMk id="108" creationId="{3A93628A-4A26-42A6-859F-D1C95150AD7C}"/>
          </ac:spMkLst>
        </pc:spChg>
        <pc:spChg chg="add">
          <ac:chgData name="Luz Fernandez Marquez" userId="a05a6135-0eae-47a6-b224-a407ffb8e688" providerId="ADAL" clId="{BD1C8FF2-D213-154F-8126-48D7BF4916FD}" dt="2020-07-28T22:28:28.918" v="0" actId="26606"/>
          <ac:spMkLst>
            <pc:docMk/>
            <pc:sldMk cId="2080638427" sldId="257"/>
            <ac:spMk id="110" creationId="{DC61D707-5E7F-4B7C-910D-94A83595D599}"/>
          </ac:spMkLst>
        </pc:spChg>
        <pc:picChg chg="mod">
          <ac:chgData name="Luz Fernandez Marquez" userId="a05a6135-0eae-47a6-b224-a407ffb8e688" providerId="ADAL" clId="{BD1C8FF2-D213-154F-8126-48D7BF4916FD}" dt="2020-07-28T22:28:28.918" v="0" actId="26606"/>
          <ac:picMkLst>
            <pc:docMk/>
            <pc:sldMk cId="2080638427" sldId="257"/>
            <ac:picMk id="103" creationId="{00000000-0000-0000-0000-000000000000}"/>
          </ac:picMkLst>
        </pc:picChg>
      </pc:sldChg>
      <pc:sldChg chg="del">
        <pc:chgData name="Luz Fernandez Marquez" userId="a05a6135-0eae-47a6-b224-a407ffb8e688" providerId="ADAL" clId="{BD1C8FF2-D213-154F-8126-48D7BF4916FD}" dt="2020-08-03T23:09:07.105" v="70" actId="2696"/>
        <pc:sldMkLst>
          <pc:docMk/>
          <pc:sldMk cId="3327691034" sldId="259"/>
        </pc:sldMkLst>
      </pc:sldChg>
      <pc:sldChg chg="modSp delCm">
        <pc:chgData name="Luz Fernandez Marquez" userId="a05a6135-0eae-47a6-b224-a407ffb8e688" providerId="ADAL" clId="{BD1C8FF2-D213-154F-8126-48D7BF4916FD}" dt="2020-08-03T23:10:47.895" v="71" actId="1592"/>
        <pc:sldMkLst>
          <pc:docMk/>
          <pc:sldMk cId="187259245" sldId="263"/>
        </pc:sldMkLst>
        <pc:spChg chg="mod">
          <ac:chgData name="Luz Fernandez Marquez" userId="a05a6135-0eae-47a6-b224-a407ffb8e688" providerId="ADAL" clId="{BD1C8FF2-D213-154F-8126-48D7BF4916FD}" dt="2020-07-29T00:12:42.463" v="51" actId="207"/>
          <ac:spMkLst>
            <pc:docMk/>
            <pc:sldMk cId="187259245" sldId="263"/>
            <ac:spMk id="176" creationId="{00000000-0000-0000-0000-000000000000}"/>
          </ac:spMkLst>
        </pc:spChg>
      </pc:sldChg>
      <pc:sldChg chg="modSp mod">
        <pc:chgData name="Luz Fernandez Marquez" userId="a05a6135-0eae-47a6-b224-a407ffb8e688" providerId="ADAL" clId="{BD1C8FF2-D213-154F-8126-48D7BF4916FD}" dt="2020-07-29T00:12:51.560" v="52" actId="255"/>
        <pc:sldMkLst>
          <pc:docMk/>
          <pc:sldMk cId="3735234273" sldId="264"/>
        </pc:sldMkLst>
        <pc:spChg chg="mod">
          <ac:chgData name="Luz Fernandez Marquez" userId="a05a6135-0eae-47a6-b224-a407ffb8e688" providerId="ADAL" clId="{BD1C8FF2-D213-154F-8126-48D7BF4916FD}" dt="2020-07-29T00:12:51.560" v="52" actId="255"/>
          <ac:spMkLst>
            <pc:docMk/>
            <pc:sldMk cId="3735234273" sldId="264"/>
            <ac:spMk id="183" creationId="{00000000-0000-0000-0000-000000000000}"/>
          </ac:spMkLst>
        </pc:spChg>
      </pc:sldChg>
      <pc:sldChg chg="modSp mod">
        <pc:chgData name="Luz Fernandez Marquez" userId="a05a6135-0eae-47a6-b224-a407ffb8e688" providerId="ADAL" clId="{BD1C8FF2-D213-154F-8126-48D7BF4916FD}" dt="2020-07-29T00:13:18.730" v="53" actId="14100"/>
        <pc:sldMkLst>
          <pc:docMk/>
          <pc:sldMk cId="38758048" sldId="268"/>
        </pc:sldMkLst>
        <pc:spChg chg="mod">
          <ac:chgData name="Luz Fernandez Marquez" userId="a05a6135-0eae-47a6-b224-a407ffb8e688" providerId="ADAL" clId="{BD1C8FF2-D213-154F-8126-48D7BF4916FD}" dt="2020-07-29T00:13:18.730" v="53" actId="14100"/>
          <ac:spMkLst>
            <pc:docMk/>
            <pc:sldMk cId="38758048" sldId="268"/>
            <ac:spMk id="220" creationId="{00000000-0000-0000-0000-000000000000}"/>
          </ac:spMkLst>
        </pc:spChg>
      </pc:sldChg>
      <pc:sldChg chg="modSp">
        <pc:chgData name="Luz Fernandez Marquez" userId="a05a6135-0eae-47a6-b224-a407ffb8e688" providerId="ADAL" clId="{BD1C8FF2-D213-154F-8126-48D7BF4916FD}" dt="2020-07-29T00:13:40.179" v="55" actId="207"/>
        <pc:sldMkLst>
          <pc:docMk/>
          <pc:sldMk cId="1259100542" sldId="269"/>
        </pc:sldMkLst>
        <pc:spChg chg="mod">
          <ac:chgData name="Luz Fernandez Marquez" userId="a05a6135-0eae-47a6-b224-a407ffb8e688" providerId="ADAL" clId="{BD1C8FF2-D213-154F-8126-48D7BF4916FD}" dt="2020-07-29T00:10:47.890" v="44" actId="207"/>
          <ac:spMkLst>
            <pc:docMk/>
            <pc:sldMk cId="1259100542" sldId="269"/>
            <ac:spMk id="228" creationId="{00000000-0000-0000-0000-000000000000}"/>
          </ac:spMkLst>
        </pc:spChg>
        <pc:spChg chg="mod">
          <ac:chgData name="Luz Fernandez Marquez" userId="a05a6135-0eae-47a6-b224-a407ffb8e688" providerId="ADAL" clId="{BD1C8FF2-D213-154F-8126-48D7BF4916FD}" dt="2020-07-29T00:13:40.179" v="55" actId="207"/>
          <ac:spMkLst>
            <pc:docMk/>
            <pc:sldMk cId="1259100542" sldId="269"/>
            <ac:spMk id="229" creationId="{00000000-0000-0000-0000-000000000000}"/>
          </ac:spMkLst>
        </pc:spChg>
      </pc:sldChg>
      <pc:sldChg chg="modSp mod modNotesTx">
        <pc:chgData name="Luz Fernandez Marquez" userId="a05a6135-0eae-47a6-b224-a407ffb8e688" providerId="ADAL" clId="{BD1C8FF2-D213-154F-8126-48D7BF4916FD}" dt="2020-07-29T00:14:08.512" v="62" actId="1076"/>
        <pc:sldMkLst>
          <pc:docMk/>
          <pc:sldMk cId="704728825" sldId="270"/>
        </pc:sldMkLst>
        <pc:spChg chg="mod">
          <ac:chgData name="Luz Fernandez Marquez" userId="a05a6135-0eae-47a6-b224-a407ffb8e688" providerId="ADAL" clId="{BD1C8FF2-D213-154F-8126-48D7BF4916FD}" dt="2020-07-29T00:14:07.233" v="61" actId="20577"/>
          <ac:spMkLst>
            <pc:docMk/>
            <pc:sldMk cId="704728825" sldId="270"/>
            <ac:spMk id="241" creationId="{00000000-0000-0000-0000-000000000000}"/>
          </ac:spMkLst>
        </pc:spChg>
        <pc:picChg chg="mod">
          <ac:chgData name="Luz Fernandez Marquez" userId="a05a6135-0eae-47a6-b224-a407ffb8e688" providerId="ADAL" clId="{BD1C8FF2-D213-154F-8126-48D7BF4916FD}" dt="2020-07-29T00:14:08.512" v="62" actId="1076"/>
          <ac:picMkLst>
            <pc:docMk/>
            <pc:sldMk cId="704728825" sldId="270"/>
            <ac:picMk id="238" creationId="{00000000-0000-0000-0000-000000000000}"/>
          </ac:picMkLst>
        </pc:picChg>
      </pc:sldChg>
      <pc:sldChg chg="modSp">
        <pc:chgData name="Luz Fernandez Marquez" userId="a05a6135-0eae-47a6-b224-a407ffb8e688" providerId="ADAL" clId="{BD1C8FF2-D213-154F-8126-48D7BF4916FD}" dt="2020-08-03T23:17:55.839" v="258" actId="20577"/>
        <pc:sldMkLst>
          <pc:docMk/>
          <pc:sldMk cId="4179769425" sldId="271"/>
        </pc:sldMkLst>
        <pc:spChg chg="mod">
          <ac:chgData name="Luz Fernandez Marquez" userId="a05a6135-0eae-47a6-b224-a407ffb8e688" providerId="ADAL" clId="{BD1C8FF2-D213-154F-8126-48D7BF4916FD}" dt="2020-08-03T23:17:55.839" v="258" actId="20577"/>
          <ac:spMkLst>
            <pc:docMk/>
            <pc:sldMk cId="4179769425" sldId="271"/>
            <ac:spMk id="249" creationId="{00000000-0000-0000-0000-000000000000}"/>
          </ac:spMkLst>
        </pc:spChg>
      </pc:sldChg>
      <pc:sldChg chg="del">
        <pc:chgData name="Luz Fernandez Marquez" userId="a05a6135-0eae-47a6-b224-a407ffb8e688" providerId="ADAL" clId="{BD1C8FF2-D213-154F-8126-48D7BF4916FD}" dt="2020-08-03T23:12:28.571" v="76" actId="2696"/>
        <pc:sldMkLst>
          <pc:docMk/>
          <pc:sldMk cId="952470888" sldId="274"/>
        </pc:sldMkLst>
      </pc:sldChg>
      <pc:sldChg chg="modSp add mod modTransition setBg modNotesTx">
        <pc:chgData name="Luz Fernandez Marquez" userId="a05a6135-0eae-47a6-b224-a407ffb8e688" providerId="ADAL" clId="{BD1C8FF2-D213-154F-8126-48D7BF4916FD}" dt="2020-08-03T23:23:46.620" v="263" actId="207"/>
        <pc:sldMkLst>
          <pc:docMk/>
          <pc:sldMk cId="1876314821" sldId="277"/>
        </pc:sldMkLst>
        <pc:spChg chg="mod">
          <ac:chgData name="Luz Fernandez Marquez" userId="a05a6135-0eae-47a6-b224-a407ffb8e688" providerId="ADAL" clId="{BD1C8FF2-D213-154F-8126-48D7BF4916FD}" dt="2020-08-03T23:23:46.620" v="263" actId="207"/>
          <ac:spMkLst>
            <pc:docMk/>
            <pc:sldMk cId="1876314821" sldId="277"/>
            <ac:spMk id="313" creationId="{00000000-0000-0000-0000-000000000000}"/>
          </ac:spMkLst>
        </pc:spChg>
        <pc:spChg chg="mod">
          <ac:chgData name="Luz Fernandez Marquez" userId="a05a6135-0eae-47a6-b224-a407ffb8e688" providerId="ADAL" clId="{BD1C8FF2-D213-154F-8126-48D7BF4916FD}" dt="2020-08-03T23:23:42.118" v="262" actId="207"/>
          <ac:spMkLst>
            <pc:docMk/>
            <pc:sldMk cId="1876314821" sldId="277"/>
            <ac:spMk id="314" creationId="{00000000-0000-0000-0000-000000000000}"/>
          </ac:spMkLst>
        </pc:spChg>
        <pc:spChg chg="mod">
          <ac:chgData name="Luz Fernandez Marquez" userId="a05a6135-0eae-47a6-b224-a407ffb8e688" providerId="ADAL" clId="{BD1C8FF2-D213-154F-8126-48D7BF4916FD}" dt="2020-08-03T23:16:51.247" v="243" actId="207"/>
          <ac:spMkLst>
            <pc:docMk/>
            <pc:sldMk cId="1876314821" sldId="277"/>
            <ac:spMk id="318" creationId="{00000000-0000-0000-0000-000000000000}"/>
          </ac:spMkLst>
        </pc:spChg>
      </pc:sldChg>
      <pc:sldChg chg="modSp add del modTransition setBg">
        <pc:chgData name="Luz Fernandez Marquez" userId="a05a6135-0eae-47a6-b224-a407ffb8e688" providerId="ADAL" clId="{BD1C8FF2-D213-154F-8126-48D7BF4916FD}" dt="2020-08-03T23:12:34.609" v="77" actId="2696"/>
        <pc:sldMkLst>
          <pc:docMk/>
          <pc:sldMk cId="2607007379" sldId="277"/>
        </pc:sldMkLst>
        <pc:spChg chg="mod">
          <ac:chgData name="Luz Fernandez Marquez" userId="a05a6135-0eae-47a6-b224-a407ffb8e688" providerId="ADAL" clId="{BD1C8FF2-D213-154F-8126-48D7BF4916FD}" dt="2020-07-29T00:25:01.763" v="64" actId="207"/>
          <ac:spMkLst>
            <pc:docMk/>
            <pc:sldMk cId="2607007379" sldId="277"/>
            <ac:spMk id="318" creationId="{00000000-0000-0000-0000-000000000000}"/>
          </ac:spMkLst>
        </pc:spChg>
        <pc:spChg chg="mod">
          <ac:chgData name="Luz Fernandez Marquez" userId="a05a6135-0eae-47a6-b224-a407ffb8e688" providerId="ADAL" clId="{BD1C8FF2-D213-154F-8126-48D7BF4916FD}" dt="2020-07-29T00:25:12.473" v="66" actId="207"/>
          <ac:spMkLst>
            <pc:docMk/>
            <pc:sldMk cId="2607007379" sldId="277"/>
            <ac:spMk id="319" creationId="{00000000-0000-0000-0000-000000000000}"/>
          </ac:spMkLst>
        </pc:spChg>
      </pc:sldChg>
      <pc:sldChg chg="modSp mod delCm">
        <pc:chgData name="Luz Fernandez Marquez" userId="a05a6135-0eae-47a6-b224-a407ffb8e688" providerId="ADAL" clId="{BD1C8FF2-D213-154F-8126-48D7BF4916FD}" dt="2020-08-03T23:16:45.030" v="242" actId="120"/>
        <pc:sldMkLst>
          <pc:docMk/>
          <pc:sldMk cId="2776333227" sldId="280"/>
        </pc:sldMkLst>
        <pc:spChg chg="mod">
          <ac:chgData name="Luz Fernandez Marquez" userId="a05a6135-0eae-47a6-b224-a407ffb8e688" providerId="ADAL" clId="{BD1C8FF2-D213-154F-8126-48D7BF4916FD}" dt="2020-08-03T23:16:45.030" v="242" actId="120"/>
          <ac:spMkLst>
            <pc:docMk/>
            <pc:sldMk cId="2776333227" sldId="280"/>
            <ac:spMk id="347" creationId="{00000000-0000-0000-0000-000000000000}"/>
          </ac:spMkLst>
        </pc:spChg>
      </pc:sldChg>
      <pc:sldChg chg="add del">
        <pc:chgData name="Luz Fernandez Marquez" userId="a05a6135-0eae-47a6-b224-a407ffb8e688" providerId="ADAL" clId="{BD1C8FF2-D213-154F-8126-48D7BF4916FD}" dt="2020-08-03T23:13:12.540" v="81" actId="2696"/>
        <pc:sldMkLst>
          <pc:docMk/>
          <pc:sldMk cId="3340204236" sldId="385"/>
        </pc:sldMkLst>
      </pc:sldChg>
      <pc:sldChg chg="delCm">
        <pc:chgData name="Luz Fernandez Marquez" userId="a05a6135-0eae-47a6-b224-a407ffb8e688" providerId="ADAL" clId="{BD1C8FF2-D213-154F-8126-48D7BF4916FD}" dt="2020-07-28T22:28:46.584" v="2" actId="1592"/>
        <pc:sldMkLst>
          <pc:docMk/>
          <pc:sldMk cId="2041593704" sldId="454"/>
        </pc:sldMkLst>
      </pc:sldChg>
      <pc:sldChg chg="del">
        <pc:chgData name="Luz Fernandez Marquez" userId="a05a6135-0eae-47a6-b224-a407ffb8e688" providerId="ADAL" clId="{BD1C8FF2-D213-154F-8126-48D7BF4916FD}" dt="2020-08-03T23:16:16.776" v="237" actId="2696"/>
        <pc:sldMkLst>
          <pc:docMk/>
          <pc:sldMk cId="1431672444" sldId="455"/>
        </pc:sldMkLst>
      </pc:sldChg>
      <pc:sldChg chg="modSp add modTransition">
        <pc:chgData name="Luz Fernandez Marquez" userId="a05a6135-0eae-47a6-b224-a407ffb8e688" providerId="ADAL" clId="{BD1C8FF2-D213-154F-8126-48D7BF4916FD}" dt="2020-08-03T23:12:00.651" v="75" actId="12385"/>
        <pc:sldMkLst>
          <pc:docMk/>
          <pc:sldMk cId="2211547567" sldId="456"/>
        </pc:sldMkLst>
        <pc:spChg chg="mod">
          <ac:chgData name="Luz Fernandez Marquez" userId="a05a6135-0eae-47a6-b224-a407ffb8e688" providerId="ADAL" clId="{BD1C8FF2-D213-154F-8126-48D7BF4916FD}" dt="2020-08-03T23:11:53.679" v="74" actId="207"/>
          <ac:spMkLst>
            <pc:docMk/>
            <pc:sldMk cId="2211547567" sldId="456"/>
            <ac:spMk id="275" creationId="{00000000-0000-0000-0000-000000000000}"/>
          </ac:spMkLst>
        </pc:spChg>
        <pc:spChg chg="mod">
          <ac:chgData name="Luz Fernandez Marquez" userId="a05a6135-0eae-47a6-b224-a407ffb8e688" providerId="ADAL" clId="{BD1C8FF2-D213-154F-8126-48D7BF4916FD}" dt="2020-08-03T23:11:46.870" v="73" actId="207"/>
          <ac:spMkLst>
            <pc:docMk/>
            <pc:sldMk cId="2211547567" sldId="456"/>
            <ac:spMk id="276" creationId="{00000000-0000-0000-0000-000000000000}"/>
          </ac:spMkLst>
        </pc:spChg>
        <pc:graphicFrameChg chg="mod">
          <ac:chgData name="Luz Fernandez Marquez" userId="a05a6135-0eae-47a6-b224-a407ffb8e688" providerId="ADAL" clId="{BD1C8FF2-D213-154F-8126-48D7BF4916FD}" dt="2020-08-03T23:12:00.651" v="75" actId="12385"/>
          <ac:graphicFrameMkLst>
            <pc:docMk/>
            <pc:sldMk cId="2211547567" sldId="456"/>
            <ac:graphicFrameMk id="2" creationId="{35FC534D-8931-7F41-BB35-93DBFF1AE2DA}"/>
          </ac:graphicFrameMkLst>
        </pc:graphicFrameChg>
      </pc:sldChg>
    </pc:docChg>
  </pc:docChgLst>
  <pc:docChgLst>
    <pc:chgData name="Fernandez Marquez, Luz" userId="S::fernandez-marquez_luz@sac.edu::a05a6135-0eae-47a6-b224-a407ffb8e688" providerId="AD" clId="Web-{FDFF3B23-24CD-3735-6A3B-925EEFDA7F48}"/>
    <pc:docChg chg="modSld">
      <pc:chgData name="Fernandez Marquez, Luz" userId="S::fernandez-marquez_luz@sac.edu::a05a6135-0eae-47a6-b224-a407ffb8e688" providerId="AD" clId="Web-{FDFF3B23-24CD-3735-6A3B-925EEFDA7F48}" dt="2020-08-03T23:27:35.268" v="0" actId="20577"/>
      <pc:docMkLst>
        <pc:docMk/>
      </pc:docMkLst>
      <pc:sldChg chg="modSp">
        <pc:chgData name="Fernandez Marquez, Luz" userId="S::fernandez-marquez_luz@sac.edu::a05a6135-0eae-47a6-b224-a407ffb8e688" providerId="AD" clId="Web-{FDFF3B23-24CD-3735-6A3B-925EEFDA7F48}" dt="2020-08-03T23:27:35.268" v="0" actId="20577"/>
        <pc:sldMkLst>
          <pc:docMk/>
          <pc:sldMk cId="1876314821" sldId="277"/>
        </pc:sldMkLst>
        <pc:spChg chg="mod">
          <ac:chgData name="Fernandez Marquez, Luz" userId="S::fernandez-marquez_luz@sac.edu::a05a6135-0eae-47a6-b224-a407ffb8e688" providerId="AD" clId="Web-{FDFF3B23-24CD-3735-6A3B-925EEFDA7F48}" dt="2020-08-03T23:27:35.268" v="0" actId="20577"/>
          <ac:spMkLst>
            <pc:docMk/>
            <pc:sldMk cId="1876314821" sldId="277"/>
            <ac:spMk id="313" creationId="{00000000-0000-0000-0000-000000000000}"/>
          </ac:spMkLst>
        </pc:spChg>
      </pc:sldChg>
    </pc:docChg>
  </pc:docChgLst>
  <pc:docChgLst>
    <pc:chgData name="Luz Fernandez Marquez" userId="a05a6135-0eae-47a6-b224-a407ffb8e688" providerId="ADAL" clId="{4FC222EA-7642-5D4A-AB20-87FB22C0C8F7}"/>
    <pc:docChg chg="undo custSel mod addSld delSld modSld sldOrd">
      <pc:chgData name="Luz Fernandez Marquez" userId="a05a6135-0eae-47a6-b224-a407ffb8e688" providerId="ADAL" clId="{4FC222EA-7642-5D4A-AB20-87FB22C0C8F7}" dt="2020-07-28T17:25:50.964" v="536" actId="207"/>
      <pc:docMkLst>
        <pc:docMk/>
      </pc:docMkLst>
      <pc:sldChg chg="del">
        <pc:chgData name="Luz Fernandez Marquez" userId="a05a6135-0eae-47a6-b224-a407ffb8e688" providerId="ADAL" clId="{4FC222EA-7642-5D4A-AB20-87FB22C0C8F7}" dt="2020-07-28T16:47:53.673" v="182" actId="2696"/>
        <pc:sldMkLst>
          <pc:docMk/>
          <pc:sldMk cId="2711680250" sldId="256"/>
        </pc:sldMkLst>
      </pc:sldChg>
      <pc:sldChg chg="modSp add modTransition">
        <pc:chgData name="Luz Fernandez Marquez" userId="a05a6135-0eae-47a6-b224-a407ffb8e688" providerId="ADAL" clId="{4FC222EA-7642-5D4A-AB20-87FB22C0C8F7}" dt="2020-07-28T16:30:43.521" v="15" actId="207"/>
        <pc:sldMkLst>
          <pc:docMk/>
          <pc:sldMk cId="2080638427" sldId="257"/>
        </pc:sldMkLst>
        <pc:spChg chg="mod">
          <ac:chgData name="Luz Fernandez Marquez" userId="a05a6135-0eae-47a6-b224-a407ffb8e688" providerId="ADAL" clId="{4FC222EA-7642-5D4A-AB20-87FB22C0C8F7}" dt="2020-07-28T16:30:43.521" v="15" actId="207"/>
          <ac:spMkLst>
            <pc:docMk/>
            <pc:sldMk cId="2080638427" sldId="257"/>
            <ac:spMk id="101" creationId="{00000000-0000-0000-0000-000000000000}"/>
          </ac:spMkLst>
        </pc:spChg>
        <pc:spChg chg="mod">
          <ac:chgData name="Luz Fernandez Marquez" userId="a05a6135-0eae-47a6-b224-a407ffb8e688" providerId="ADAL" clId="{4FC222EA-7642-5D4A-AB20-87FB22C0C8F7}" dt="2020-07-28T16:30:06.814" v="14" actId="207"/>
          <ac:spMkLst>
            <pc:docMk/>
            <pc:sldMk cId="2080638427" sldId="257"/>
            <ac:spMk id="102" creationId="{00000000-0000-0000-0000-000000000000}"/>
          </ac:spMkLst>
        </pc:spChg>
      </pc:sldChg>
      <pc:sldChg chg="addSp delSp modSp add mod modTransition setBg delDesignElem">
        <pc:chgData name="Luz Fernandez Marquez" userId="a05a6135-0eae-47a6-b224-a407ffb8e688" providerId="ADAL" clId="{4FC222EA-7642-5D4A-AB20-87FB22C0C8F7}" dt="2020-07-28T16:31:08.991" v="21" actId="1076"/>
        <pc:sldMkLst>
          <pc:docMk/>
          <pc:sldMk cId="1586812548" sldId="258"/>
        </pc:sldMkLst>
        <pc:spChg chg="mod">
          <ac:chgData name="Luz Fernandez Marquez" userId="a05a6135-0eae-47a6-b224-a407ffb8e688" providerId="ADAL" clId="{4FC222EA-7642-5D4A-AB20-87FB22C0C8F7}" dt="2020-07-28T16:31:08.991" v="21" actId="1076"/>
          <ac:spMkLst>
            <pc:docMk/>
            <pc:sldMk cId="1586812548" sldId="258"/>
            <ac:spMk id="109" creationId="{00000000-0000-0000-0000-000000000000}"/>
          </ac:spMkLst>
        </pc:spChg>
        <pc:spChg chg="mod">
          <ac:chgData name="Luz Fernandez Marquez" userId="a05a6135-0eae-47a6-b224-a407ffb8e688" providerId="ADAL" clId="{4FC222EA-7642-5D4A-AB20-87FB22C0C8F7}" dt="2020-07-28T16:30:48.179" v="16" actId="207"/>
          <ac:spMkLst>
            <pc:docMk/>
            <pc:sldMk cId="1586812548" sldId="258"/>
            <ac:spMk id="110" creationId="{00000000-0000-0000-0000-000000000000}"/>
          </ac:spMkLst>
        </pc:spChg>
        <pc:spChg chg="add">
          <ac:chgData name="Luz Fernandez Marquez" userId="a05a6135-0eae-47a6-b224-a407ffb8e688" providerId="ADAL" clId="{4FC222EA-7642-5D4A-AB20-87FB22C0C8F7}" dt="2020-07-28T16:28:43.003" v="6" actId="26606"/>
          <ac:spMkLst>
            <pc:docMk/>
            <pc:sldMk cId="1586812548" sldId="258"/>
            <ac:spMk id="116" creationId="{72B886CF-D3D5-4CDE-A0D0-35994223D8D7}"/>
          </ac:spMkLst>
        </pc:spChg>
        <pc:spChg chg="add">
          <ac:chgData name="Luz Fernandez Marquez" userId="a05a6135-0eae-47a6-b224-a407ffb8e688" providerId="ADAL" clId="{4FC222EA-7642-5D4A-AB20-87FB22C0C8F7}" dt="2020-07-28T16:28:43.003" v="6" actId="26606"/>
          <ac:spMkLst>
            <pc:docMk/>
            <pc:sldMk cId="1586812548" sldId="258"/>
            <ac:spMk id="118" creationId="{382E71F4-D030-4BB1-A3CF-F05B47099BF9}"/>
          </ac:spMkLst>
        </pc:spChg>
        <pc:spChg chg="add">
          <ac:chgData name="Luz Fernandez Marquez" userId="a05a6135-0eae-47a6-b224-a407ffb8e688" providerId="ADAL" clId="{4FC222EA-7642-5D4A-AB20-87FB22C0C8F7}" dt="2020-07-28T16:28:43.003" v="6" actId="26606"/>
          <ac:spMkLst>
            <pc:docMk/>
            <pc:sldMk cId="1586812548" sldId="258"/>
            <ac:spMk id="120" creationId="{93D93209-E710-4E24-8089-E79FAB8B8995}"/>
          </ac:spMkLst>
        </pc:spChg>
        <pc:spChg chg="del">
          <ac:chgData name="Luz Fernandez Marquez" userId="a05a6135-0eae-47a6-b224-a407ffb8e688" providerId="ADAL" clId="{4FC222EA-7642-5D4A-AB20-87FB22C0C8F7}" dt="2020-07-28T16:28:34.475" v="5"/>
          <ac:spMkLst>
            <pc:docMk/>
            <pc:sldMk cId="1586812548" sldId="258"/>
            <ac:spMk id="179" creationId="{72B886CF-D3D5-4CDE-A0D0-35994223D8D7}"/>
          </ac:spMkLst>
        </pc:spChg>
        <pc:spChg chg="del">
          <ac:chgData name="Luz Fernandez Marquez" userId="a05a6135-0eae-47a6-b224-a407ffb8e688" providerId="ADAL" clId="{4FC222EA-7642-5D4A-AB20-87FB22C0C8F7}" dt="2020-07-28T16:28:34.475" v="5"/>
          <ac:spMkLst>
            <pc:docMk/>
            <pc:sldMk cId="1586812548" sldId="258"/>
            <ac:spMk id="180" creationId="{382E71F4-D030-4BB1-A3CF-F05B47099BF9}"/>
          </ac:spMkLst>
        </pc:spChg>
        <pc:spChg chg="del">
          <ac:chgData name="Luz Fernandez Marquez" userId="a05a6135-0eae-47a6-b224-a407ffb8e688" providerId="ADAL" clId="{4FC222EA-7642-5D4A-AB20-87FB22C0C8F7}" dt="2020-07-28T16:28:34.475" v="5"/>
          <ac:spMkLst>
            <pc:docMk/>
            <pc:sldMk cId="1586812548" sldId="258"/>
            <ac:spMk id="181" creationId="{93D93209-E710-4E24-8089-E79FAB8B8995}"/>
          </ac:spMkLst>
        </pc:spChg>
      </pc:sldChg>
      <pc:sldChg chg="modSp add modTransition">
        <pc:chgData name="Luz Fernandez Marquez" userId="a05a6135-0eae-47a6-b224-a407ffb8e688" providerId="ADAL" clId="{4FC222EA-7642-5D4A-AB20-87FB22C0C8F7}" dt="2020-07-28T16:31:23.644" v="24" actId="207"/>
        <pc:sldMkLst>
          <pc:docMk/>
          <pc:sldMk cId="3327691034" sldId="259"/>
        </pc:sldMkLst>
        <pc:spChg chg="mod">
          <ac:chgData name="Luz Fernandez Marquez" userId="a05a6135-0eae-47a6-b224-a407ffb8e688" providerId="ADAL" clId="{4FC222EA-7642-5D4A-AB20-87FB22C0C8F7}" dt="2020-07-28T16:31:23.644" v="24" actId="207"/>
          <ac:spMkLst>
            <pc:docMk/>
            <pc:sldMk cId="3327691034" sldId="259"/>
            <ac:spMk id="117" creationId="{00000000-0000-0000-0000-000000000000}"/>
          </ac:spMkLst>
        </pc:spChg>
        <pc:spChg chg="mod">
          <ac:chgData name="Luz Fernandez Marquez" userId="a05a6135-0eae-47a6-b224-a407ffb8e688" providerId="ADAL" clId="{4FC222EA-7642-5D4A-AB20-87FB22C0C8F7}" dt="2020-07-28T16:31:20.926" v="23" actId="207"/>
          <ac:spMkLst>
            <pc:docMk/>
            <pc:sldMk cId="3327691034" sldId="259"/>
            <ac:spMk id="118" creationId="{00000000-0000-0000-0000-000000000000}"/>
          </ac:spMkLst>
        </pc:spChg>
      </pc:sldChg>
      <pc:sldChg chg="modSp add modTransition">
        <pc:chgData name="Luz Fernandez Marquez" userId="a05a6135-0eae-47a6-b224-a407ffb8e688" providerId="ADAL" clId="{4FC222EA-7642-5D4A-AB20-87FB22C0C8F7}" dt="2020-07-28T16:31:38.904" v="27" actId="207"/>
        <pc:sldMkLst>
          <pc:docMk/>
          <pc:sldMk cId="1693790799" sldId="260"/>
        </pc:sldMkLst>
        <pc:spChg chg="mod">
          <ac:chgData name="Luz Fernandez Marquez" userId="a05a6135-0eae-47a6-b224-a407ffb8e688" providerId="ADAL" clId="{4FC222EA-7642-5D4A-AB20-87FB22C0C8F7}" dt="2020-07-28T16:31:38.904" v="27" actId="207"/>
          <ac:spMkLst>
            <pc:docMk/>
            <pc:sldMk cId="1693790799" sldId="260"/>
            <ac:spMk id="132" creationId="{00000000-0000-0000-0000-000000000000}"/>
          </ac:spMkLst>
        </pc:spChg>
        <pc:spChg chg="mod">
          <ac:chgData name="Luz Fernandez Marquez" userId="a05a6135-0eae-47a6-b224-a407ffb8e688" providerId="ADAL" clId="{4FC222EA-7642-5D4A-AB20-87FB22C0C8F7}" dt="2020-07-28T16:31:36.164" v="26" actId="207"/>
          <ac:spMkLst>
            <pc:docMk/>
            <pc:sldMk cId="1693790799" sldId="260"/>
            <ac:spMk id="133" creationId="{00000000-0000-0000-0000-000000000000}"/>
          </ac:spMkLst>
        </pc:spChg>
      </pc:sldChg>
      <pc:sldChg chg="modSp add modTransition">
        <pc:chgData name="Luz Fernandez Marquez" userId="a05a6135-0eae-47a6-b224-a407ffb8e688" providerId="ADAL" clId="{4FC222EA-7642-5D4A-AB20-87FB22C0C8F7}" dt="2020-07-28T16:31:55.444" v="29" actId="207"/>
        <pc:sldMkLst>
          <pc:docMk/>
          <pc:sldMk cId="4014249192" sldId="261"/>
        </pc:sldMkLst>
        <pc:spChg chg="mod">
          <ac:chgData name="Luz Fernandez Marquez" userId="a05a6135-0eae-47a6-b224-a407ffb8e688" providerId="ADAL" clId="{4FC222EA-7642-5D4A-AB20-87FB22C0C8F7}" dt="2020-07-28T16:31:55.444" v="29" actId="207"/>
          <ac:spMkLst>
            <pc:docMk/>
            <pc:sldMk cId="4014249192" sldId="261"/>
            <ac:spMk id="150" creationId="{00000000-0000-0000-0000-000000000000}"/>
          </ac:spMkLst>
        </pc:spChg>
        <pc:spChg chg="mod">
          <ac:chgData name="Luz Fernandez Marquez" userId="a05a6135-0eae-47a6-b224-a407ffb8e688" providerId="ADAL" clId="{4FC222EA-7642-5D4A-AB20-87FB22C0C8F7}" dt="2020-07-28T16:31:52.873" v="28" actId="207"/>
          <ac:spMkLst>
            <pc:docMk/>
            <pc:sldMk cId="4014249192" sldId="261"/>
            <ac:spMk id="155" creationId="{00000000-0000-0000-0000-000000000000}"/>
          </ac:spMkLst>
        </pc:spChg>
      </pc:sldChg>
      <pc:sldChg chg="modSp add modTransition">
        <pc:chgData name="Luz Fernandez Marquez" userId="a05a6135-0eae-47a6-b224-a407ffb8e688" providerId="ADAL" clId="{4FC222EA-7642-5D4A-AB20-87FB22C0C8F7}" dt="2020-07-28T16:32:09.582" v="32" actId="207"/>
        <pc:sldMkLst>
          <pc:docMk/>
          <pc:sldMk cId="2311084960" sldId="262"/>
        </pc:sldMkLst>
        <pc:spChg chg="mod">
          <ac:chgData name="Luz Fernandez Marquez" userId="a05a6135-0eae-47a6-b224-a407ffb8e688" providerId="ADAL" clId="{4FC222EA-7642-5D4A-AB20-87FB22C0C8F7}" dt="2020-07-28T16:32:09.582" v="32" actId="207"/>
          <ac:spMkLst>
            <pc:docMk/>
            <pc:sldMk cId="2311084960" sldId="262"/>
            <ac:spMk id="163" creationId="{00000000-0000-0000-0000-000000000000}"/>
          </ac:spMkLst>
        </pc:spChg>
        <pc:spChg chg="mod">
          <ac:chgData name="Luz Fernandez Marquez" userId="a05a6135-0eae-47a6-b224-a407ffb8e688" providerId="ADAL" clId="{4FC222EA-7642-5D4A-AB20-87FB22C0C8F7}" dt="2020-07-28T16:32:07.124" v="31" actId="207"/>
          <ac:spMkLst>
            <pc:docMk/>
            <pc:sldMk cId="2311084960" sldId="262"/>
            <ac:spMk id="166" creationId="{00000000-0000-0000-0000-000000000000}"/>
          </ac:spMkLst>
        </pc:spChg>
      </pc:sldChg>
      <pc:sldChg chg="addSp delSp modSp add mod modTransition">
        <pc:chgData name="Luz Fernandez Marquez" userId="a05a6135-0eae-47a6-b224-a407ffb8e688" providerId="ADAL" clId="{4FC222EA-7642-5D4A-AB20-87FB22C0C8F7}" dt="2020-07-28T16:33:51.042" v="118" actId="14100"/>
        <pc:sldMkLst>
          <pc:docMk/>
          <pc:sldMk cId="187259245" sldId="263"/>
        </pc:sldMkLst>
        <pc:spChg chg="mod">
          <ac:chgData name="Luz Fernandez Marquez" userId="a05a6135-0eae-47a6-b224-a407ffb8e688" providerId="ADAL" clId="{4FC222EA-7642-5D4A-AB20-87FB22C0C8F7}" dt="2020-07-28T16:32:38.627" v="38" actId="207"/>
          <ac:spMkLst>
            <pc:docMk/>
            <pc:sldMk cId="187259245" sldId="263"/>
            <ac:spMk id="172" creationId="{00000000-0000-0000-0000-000000000000}"/>
          </ac:spMkLst>
        </pc:spChg>
        <pc:spChg chg="mod">
          <ac:chgData name="Luz Fernandez Marquez" userId="a05a6135-0eae-47a6-b224-a407ffb8e688" providerId="ADAL" clId="{4FC222EA-7642-5D4A-AB20-87FB22C0C8F7}" dt="2020-07-28T16:33:51.042" v="118" actId="14100"/>
          <ac:spMkLst>
            <pc:docMk/>
            <pc:sldMk cId="187259245" sldId="263"/>
            <ac:spMk id="176" creationId="{00000000-0000-0000-0000-000000000000}"/>
          </ac:spMkLst>
        </pc:spChg>
        <pc:spChg chg="mod">
          <ac:chgData name="Luz Fernandez Marquez" userId="a05a6135-0eae-47a6-b224-a407ffb8e688" providerId="ADAL" clId="{4FC222EA-7642-5D4A-AB20-87FB22C0C8F7}" dt="2020-07-28T16:32:31.752" v="37" actId="207"/>
          <ac:spMkLst>
            <pc:docMk/>
            <pc:sldMk cId="187259245" sldId="263"/>
            <ac:spMk id="178" creationId="{00000000-0000-0000-0000-000000000000}"/>
          </ac:spMkLst>
        </pc:spChg>
        <pc:picChg chg="add mod">
          <ac:chgData name="Luz Fernandez Marquez" userId="a05a6135-0eae-47a6-b224-a407ffb8e688" providerId="ADAL" clId="{4FC222EA-7642-5D4A-AB20-87FB22C0C8F7}" dt="2020-07-28T16:32:28.344" v="36" actId="1076"/>
          <ac:picMkLst>
            <pc:docMk/>
            <pc:sldMk cId="187259245" sldId="263"/>
            <ac:picMk id="9" creationId="{80A2D727-E085-9B4A-967D-5FF88AB09BFA}"/>
          </ac:picMkLst>
        </pc:picChg>
        <pc:picChg chg="del">
          <ac:chgData name="Luz Fernandez Marquez" userId="a05a6135-0eae-47a6-b224-a407ffb8e688" providerId="ADAL" clId="{4FC222EA-7642-5D4A-AB20-87FB22C0C8F7}" dt="2020-07-28T16:32:22.269" v="33" actId="478"/>
          <ac:picMkLst>
            <pc:docMk/>
            <pc:sldMk cId="187259245" sldId="263"/>
            <ac:picMk id="177" creationId="{00000000-0000-0000-0000-000000000000}"/>
          </ac:picMkLst>
        </pc:picChg>
      </pc:sldChg>
      <pc:sldChg chg="modSp add mod modTransition modNotesTx">
        <pc:chgData name="Luz Fernandez Marquez" userId="a05a6135-0eae-47a6-b224-a407ffb8e688" providerId="ADAL" clId="{4FC222EA-7642-5D4A-AB20-87FB22C0C8F7}" dt="2020-07-28T16:58:58.179" v="205" actId="20577"/>
        <pc:sldMkLst>
          <pc:docMk/>
          <pc:sldMk cId="3735234273" sldId="264"/>
        </pc:sldMkLst>
        <pc:spChg chg="mod">
          <ac:chgData name="Luz Fernandez Marquez" userId="a05a6135-0eae-47a6-b224-a407ffb8e688" providerId="ADAL" clId="{4FC222EA-7642-5D4A-AB20-87FB22C0C8F7}" dt="2020-07-28T16:58:58.179" v="205" actId="20577"/>
          <ac:spMkLst>
            <pc:docMk/>
            <pc:sldMk cId="3735234273" sldId="264"/>
            <ac:spMk id="183" creationId="{00000000-0000-0000-0000-000000000000}"/>
          </ac:spMkLst>
        </pc:spChg>
        <pc:spChg chg="mod">
          <ac:chgData name="Luz Fernandez Marquez" userId="a05a6135-0eae-47a6-b224-a407ffb8e688" providerId="ADAL" clId="{4FC222EA-7642-5D4A-AB20-87FB22C0C8F7}" dt="2020-07-28T16:37:55.990" v="126" actId="207"/>
          <ac:spMkLst>
            <pc:docMk/>
            <pc:sldMk cId="3735234273" sldId="264"/>
            <ac:spMk id="184" creationId="{00000000-0000-0000-0000-000000000000}"/>
          </ac:spMkLst>
        </pc:spChg>
        <pc:spChg chg="mod">
          <ac:chgData name="Luz Fernandez Marquez" userId="a05a6135-0eae-47a6-b224-a407ffb8e688" providerId="ADAL" clId="{4FC222EA-7642-5D4A-AB20-87FB22C0C8F7}" dt="2020-07-28T16:37:48.744" v="125" actId="207"/>
          <ac:spMkLst>
            <pc:docMk/>
            <pc:sldMk cId="3735234273" sldId="264"/>
            <ac:spMk id="185" creationId="{00000000-0000-0000-0000-000000000000}"/>
          </ac:spMkLst>
        </pc:spChg>
      </pc:sldChg>
      <pc:sldChg chg="modSp add modTransition">
        <pc:chgData name="Luz Fernandez Marquez" userId="a05a6135-0eae-47a6-b224-a407ffb8e688" providerId="ADAL" clId="{4FC222EA-7642-5D4A-AB20-87FB22C0C8F7}" dt="2020-07-28T16:59:17.135" v="207" actId="207"/>
        <pc:sldMkLst>
          <pc:docMk/>
          <pc:sldMk cId="46637036" sldId="265"/>
        </pc:sldMkLst>
        <pc:spChg chg="mod">
          <ac:chgData name="Luz Fernandez Marquez" userId="a05a6135-0eae-47a6-b224-a407ffb8e688" providerId="ADAL" clId="{4FC222EA-7642-5D4A-AB20-87FB22C0C8F7}" dt="2020-07-28T16:59:17.135" v="207" actId="207"/>
          <ac:spMkLst>
            <pc:docMk/>
            <pc:sldMk cId="46637036" sldId="265"/>
            <ac:spMk id="190" creationId="{00000000-0000-0000-0000-000000000000}"/>
          </ac:spMkLst>
        </pc:spChg>
        <pc:spChg chg="mod">
          <ac:chgData name="Luz Fernandez Marquez" userId="a05a6135-0eae-47a6-b224-a407ffb8e688" providerId="ADAL" clId="{4FC222EA-7642-5D4A-AB20-87FB22C0C8F7}" dt="2020-07-28T16:59:10.577" v="206" actId="207"/>
          <ac:spMkLst>
            <pc:docMk/>
            <pc:sldMk cId="46637036" sldId="265"/>
            <ac:spMk id="192" creationId="{00000000-0000-0000-0000-000000000000}"/>
          </ac:spMkLst>
        </pc:spChg>
      </pc:sldChg>
      <pc:sldChg chg="modSp add ord modTransition modNotesTx">
        <pc:chgData name="Luz Fernandez Marquez" userId="a05a6135-0eae-47a6-b224-a407ffb8e688" providerId="ADAL" clId="{4FC222EA-7642-5D4A-AB20-87FB22C0C8F7}" dt="2020-07-28T17:00:24.646" v="212" actId="20577"/>
        <pc:sldMkLst>
          <pc:docMk/>
          <pc:sldMk cId="3900749728" sldId="266"/>
        </pc:sldMkLst>
        <pc:spChg chg="mod">
          <ac:chgData name="Luz Fernandez Marquez" userId="a05a6135-0eae-47a6-b224-a407ffb8e688" providerId="ADAL" clId="{4FC222EA-7642-5D4A-AB20-87FB22C0C8F7}" dt="2020-07-28T16:59:40.003" v="210" actId="207"/>
          <ac:spMkLst>
            <pc:docMk/>
            <pc:sldMk cId="3900749728" sldId="266"/>
            <ac:spMk id="200" creationId="{00000000-0000-0000-0000-000000000000}"/>
          </ac:spMkLst>
        </pc:spChg>
        <pc:spChg chg="mod">
          <ac:chgData name="Luz Fernandez Marquez" userId="a05a6135-0eae-47a6-b224-a407ffb8e688" providerId="ADAL" clId="{4FC222EA-7642-5D4A-AB20-87FB22C0C8F7}" dt="2020-07-28T16:59:44.285" v="211" actId="207"/>
          <ac:spMkLst>
            <pc:docMk/>
            <pc:sldMk cId="3900749728" sldId="266"/>
            <ac:spMk id="201" creationId="{00000000-0000-0000-0000-000000000000}"/>
          </ac:spMkLst>
        </pc:spChg>
      </pc:sldChg>
      <pc:sldChg chg="addSp delSp modSp add mod ord modTransition">
        <pc:chgData name="Luz Fernandez Marquez" userId="a05a6135-0eae-47a6-b224-a407ffb8e688" providerId="ADAL" clId="{4FC222EA-7642-5D4A-AB20-87FB22C0C8F7}" dt="2020-07-28T17:03:46.921" v="238" actId="5793"/>
        <pc:sldMkLst>
          <pc:docMk/>
          <pc:sldMk cId="51974826" sldId="267"/>
        </pc:sldMkLst>
        <pc:spChg chg="mod">
          <ac:chgData name="Luz Fernandez Marquez" userId="a05a6135-0eae-47a6-b224-a407ffb8e688" providerId="ADAL" clId="{4FC222EA-7642-5D4A-AB20-87FB22C0C8F7}" dt="2020-07-28T17:03:46.921" v="238" actId="5793"/>
          <ac:spMkLst>
            <pc:docMk/>
            <pc:sldMk cId="51974826" sldId="267"/>
            <ac:spMk id="208" creationId="{00000000-0000-0000-0000-000000000000}"/>
          </ac:spMkLst>
        </pc:spChg>
        <pc:spChg chg="mod">
          <ac:chgData name="Luz Fernandez Marquez" userId="a05a6135-0eae-47a6-b224-a407ffb8e688" providerId="ADAL" clId="{4FC222EA-7642-5D4A-AB20-87FB22C0C8F7}" dt="2020-07-28T17:01:16.251" v="214" actId="207"/>
          <ac:spMkLst>
            <pc:docMk/>
            <pc:sldMk cId="51974826" sldId="267"/>
            <ac:spMk id="210" creationId="{00000000-0000-0000-0000-000000000000}"/>
          </ac:spMkLst>
        </pc:spChg>
        <pc:spChg chg="mod">
          <ac:chgData name="Luz Fernandez Marquez" userId="a05a6135-0eae-47a6-b224-a407ffb8e688" providerId="ADAL" clId="{4FC222EA-7642-5D4A-AB20-87FB22C0C8F7}" dt="2020-07-28T17:01:12.966" v="213" actId="207"/>
          <ac:spMkLst>
            <pc:docMk/>
            <pc:sldMk cId="51974826" sldId="267"/>
            <ac:spMk id="211" creationId="{00000000-0000-0000-0000-000000000000}"/>
          </ac:spMkLst>
        </pc:spChg>
        <pc:spChg chg="mod">
          <ac:chgData name="Luz Fernandez Marquez" userId="a05a6135-0eae-47a6-b224-a407ffb8e688" providerId="ADAL" clId="{4FC222EA-7642-5D4A-AB20-87FB22C0C8F7}" dt="2020-07-28T17:03:19.091" v="232" actId="12"/>
          <ac:spMkLst>
            <pc:docMk/>
            <pc:sldMk cId="51974826" sldId="267"/>
            <ac:spMk id="212" creationId="{00000000-0000-0000-0000-000000000000}"/>
          </ac:spMkLst>
        </pc:spChg>
        <pc:picChg chg="add mod">
          <ac:chgData name="Luz Fernandez Marquez" userId="a05a6135-0eae-47a6-b224-a407ffb8e688" providerId="ADAL" clId="{4FC222EA-7642-5D4A-AB20-87FB22C0C8F7}" dt="2020-07-28T17:03:11.748" v="231" actId="1076"/>
          <ac:picMkLst>
            <pc:docMk/>
            <pc:sldMk cId="51974826" sldId="267"/>
            <ac:picMk id="9" creationId="{79A28C0E-31BD-3549-9A5E-ECBEBA5D137D}"/>
          </ac:picMkLst>
        </pc:picChg>
        <pc:picChg chg="del">
          <ac:chgData name="Luz Fernandez Marquez" userId="a05a6135-0eae-47a6-b224-a407ffb8e688" providerId="ADAL" clId="{4FC222EA-7642-5D4A-AB20-87FB22C0C8F7}" dt="2020-07-28T17:02:36.928" v="224" actId="478"/>
          <ac:picMkLst>
            <pc:docMk/>
            <pc:sldMk cId="51974826" sldId="267"/>
            <ac:picMk id="209" creationId="{00000000-0000-0000-0000-000000000000}"/>
          </ac:picMkLst>
        </pc:picChg>
      </pc:sldChg>
      <pc:sldChg chg="modSp add mod modTransition delCm">
        <pc:chgData name="Luz Fernandez Marquez" userId="a05a6135-0eae-47a6-b224-a407ffb8e688" providerId="ADAL" clId="{4FC222EA-7642-5D4A-AB20-87FB22C0C8F7}" dt="2020-07-28T17:04:22.198" v="245" actId="242"/>
        <pc:sldMkLst>
          <pc:docMk/>
          <pc:sldMk cId="38758048" sldId="268"/>
        </pc:sldMkLst>
        <pc:spChg chg="mod">
          <ac:chgData name="Luz Fernandez Marquez" userId="a05a6135-0eae-47a6-b224-a407ffb8e688" providerId="ADAL" clId="{4FC222EA-7642-5D4A-AB20-87FB22C0C8F7}" dt="2020-07-28T17:03:54.843" v="239" actId="207"/>
          <ac:spMkLst>
            <pc:docMk/>
            <pc:sldMk cId="38758048" sldId="268"/>
            <ac:spMk id="219" creationId="{00000000-0000-0000-0000-000000000000}"/>
          </ac:spMkLst>
        </pc:spChg>
        <pc:spChg chg="mod">
          <ac:chgData name="Luz Fernandez Marquez" userId="a05a6135-0eae-47a6-b224-a407ffb8e688" providerId="ADAL" clId="{4FC222EA-7642-5D4A-AB20-87FB22C0C8F7}" dt="2020-07-28T17:04:22.198" v="245" actId="242"/>
          <ac:spMkLst>
            <pc:docMk/>
            <pc:sldMk cId="38758048" sldId="268"/>
            <ac:spMk id="220" creationId="{00000000-0000-0000-0000-000000000000}"/>
          </ac:spMkLst>
        </pc:spChg>
        <pc:spChg chg="mod">
          <ac:chgData name="Luz Fernandez Marquez" userId="a05a6135-0eae-47a6-b224-a407ffb8e688" providerId="ADAL" clId="{4FC222EA-7642-5D4A-AB20-87FB22C0C8F7}" dt="2020-07-28T17:03:58.191" v="240" actId="207"/>
          <ac:spMkLst>
            <pc:docMk/>
            <pc:sldMk cId="38758048" sldId="268"/>
            <ac:spMk id="221" creationId="{00000000-0000-0000-0000-000000000000}"/>
          </ac:spMkLst>
        </pc:spChg>
      </pc:sldChg>
      <pc:sldChg chg="modSp add mod modTransition">
        <pc:chgData name="Luz Fernandez Marquez" userId="a05a6135-0eae-47a6-b224-a407ffb8e688" providerId="ADAL" clId="{4FC222EA-7642-5D4A-AB20-87FB22C0C8F7}" dt="2020-07-28T17:06:10.796" v="269" actId="255"/>
        <pc:sldMkLst>
          <pc:docMk/>
          <pc:sldMk cId="1259100542" sldId="269"/>
        </pc:sldMkLst>
        <pc:spChg chg="mod">
          <ac:chgData name="Luz Fernandez Marquez" userId="a05a6135-0eae-47a6-b224-a407ffb8e688" providerId="ADAL" clId="{4FC222EA-7642-5D4A-AB20-87FB22C0C8F7}" dt="2020-07-28T17:04:30.776" v="246" actId="207"/>
          <ac:spMkLst>
            <pc:docMk/>
            <pc:sldMk cId="1259100542" sldId="269"/>
            <ac:spMk id="227" creationId="{00000000-0000-0000-0000-000000000000}"/>
          </ac:spMkLst>
        </pc:spChg>
        <pc:spChg chg="mod">
          <ac:chgData name="Luz Fernandez Marquez" userId="a05a6135-0eae-47a6-b224-a407ffb8e688" providerId="ADAL" clId="{4FC222EA-7642-5D4A-AB20-87FB22C0C8F7}" dt="2020-07-28T17:06:10.796" v="269" actId="255"/>
          <ac:spMkLst>
            <pc:docMk/>
            <pc:sldMk cId="1259100542" sldId="269"/>
            <ac:spMk id="228" creationId="{00000000-0000-0000-0000-000000000000}"/>
          </ac:spMkLst>
        </pc:spChg>
        <pc:spChg chg="mod">
          <ac:chgData name="Luz Fernandez Marquez" userId="a05a6135-0eae-47a6-b224-a407ffb8e688" providerId="ADAL" clId="{4FC222EA-7642-5D4A-AB20-87FB22C0C8F7}" dt="2020-07-28T17:04:34.109" v="247" actId="207"/>
          <ac:spMkLst>
            <pc:docMk/>
            <pc:sldMk cId="1259100542" sldId="269"/>
            <ac:spMk id="229" creationId="{00000000-0000-0000-0000-000000000000}"/>
          </ac:spMkLst>
        </pc:spChg>
        <pc:spChg chg="mod">
          <ac:chgData name="Luz Fernandez Marquez" userId="a05a6135-0eae-47a6-b224-a407ffb8e688" providerId="ADAL" clId="{4FC222EA-7642-5D4A-AB20-87FB22C0C8F7}" dt="2020-07-28T17:05:26.165" v="265" actId="20577"/>
          <ac:spMkLst>
            <pc:docMk/>
            <pc:sldMk cId="1259100542" sldId="269"/>
            <ac:spMk id="230" creationId="{00000000-0000-0000-0000-000000000000}"/>
          </ac:spMkLst>
        </pc:spChg>
        <pc:spChg chg="mod">
          <ac:chgData name="Luz Fernandez Marquez" userId="a05a6135-0eae-47a6-b224-a407ffb8e688" providerId="ADAL" clId="{4FC222EA-7642-5D4A-AB20-87FB22C0C8F7}" dt="2020-07-28T17:04:40.417" v="249" actId="207"/>
          <ac:spMkLst>
            <pc:docMk/>
            <pc:sldMk cId="1259100542" sldId="269"/>
            <ac:spMk id="232" creationId="{00000000-0000-0000-0000-000000000000}"/>
          </ac:spMkLst>
        </pc:spChg>
      </pc:sldChg>
      <pc:sldChg chg="modSp add mod modTransition setBg">
        <pc:chgData name="Luz Fernandez Marquez" userId="a05a6135-0eae-47a6-b224-a407ffb8e688" providerId="ADAL" clId="{4FC222EA-7642-5D4A-AB20-87FB22C0C8F7}" dt="2020-07-28T17:08:06.584" v="295" actId="120"/>
        <pc:sldMkLst>
          <pc:docMk/>
          <pc:sldMk cId="704728825" sldId="270"/>
        </pc:sldMkLst>
        <pc:spChg chg="mod">
          <ac:chgData name="Luz Fernandez Marquez" userId="a05a6135-0eae-47a6-b224-a407ffb8e688" providerId="ADAL" clId="{4FC222EA-7642-5D4A-AB20-87FB22C0C8F7}" dt="2020-07-28T17:06:58.536" v="276" actId="20577"/>
          <ac:spMkLst>
            <pc:docMk/>
            <pc:sldMk cId="704728825" sldId="270"/>
            <ac:spMk id="240" creationId="{00000000-0000-0000-0000-000000000000}"/>
          </ac:spMkLst>
        </pc:spChg>
        <pc:spChg chg="mod">
          <ac:chgData name="Luz Fernandez Marquez" userId="a05a6135-0eae-47a6-b224-a407ffb8e688" providerId="ADAL" clId="{4FC222EA-7642-5D4A-AB20-87FB22C0C8F7}" dt="2020-07-28T17:08:06.584" v="295" actId="120"/>
          <ac:spMkLst>
            <pc:docMk/>
            <pc:sldMk cId="704728825" sldId="270"/>
            <ac:spMk id="241" creationId="{00000000-0000-0000-0000-000000000000}"/>
          </ac:spMkLst>
        </pc:spChg>
        <pc:spChg chg="mod">
          <ac:chgData name="Luz Fernandez Marquez" userId="a05a6135-0eae-47a6-b224-a407ffb8e688" providerId="ADAL" clId="{4FC222EA-7642-5D4A-AB20-87FB22C0C8F7}" dt="2020-07-28T17:07:20.483" v="292" actId="207"/>
          <ac:spMkLst>
            <pc:docMk/>
            <pc:sldMk cId="704728825" sldId="270"/>
            <ac:spMk id="242" creationId="{00000000-0000-0000-0000-000000000000}"/>
          </ac:spMkLst>
        </pc:spChg>
      </pc:sldChg>
      <pc:sldChg chg="modSp del">
        <pc:chgData name="Luz Fernandez Marquez" userId="a05a6135-0eae-47a6-b224-a407ffb8e688" providerId="ADAL" clId="{4FC222EA-7642-5D4A-AB20-87FB22C0C8F7}" dt="2020-07-28T16:37:33.260" v="122" actId="2696"/>
        <pc:sldMkLst>
          <pc:docMk/>
          <pc:sldMk cId="2478250945" sldId="271"/>
        </pc:sldMkLst>
        <pc:spChg chg="mod">
          <ac:chgData name="Luz Fernandez Marquez" userId="a05a6135-0eae-47a6-b224-a407ffb8e688" providerId="ADAL" clId="{4FC222EA-7642-5D4A-AB20-87FB22C0C8F7}" dt="2020-07-28T16:29:47.636" v="12" actId="207"/>
          <ac:spMkLst>
            <pc:docMk/>
            <pc:sldMk cId="2478250945" sldId="271"/>
            <ac:spMk id="23" creationId="{5F108986-A6AB-644E-8CBB-53FC40098506}"/>
          </ac:spMkLst>
        </pc:spChg>
      </pc:sldChg>
      <pc:sldChg chg="modSp add mod">
        <pc:chgData name="Luz Fernandez Marquez" userId="a05a6135-0eae-47a6-b224-a407ffb8e688" providerId="ADAL" clId="{4FC222EA-7642-5D4A-AB20-87FB22C0C8F7}" dt="2020-07-28T17:09:08.649" v="305" actId="122"/>
        <pc:sldMkLst>
          <pc:docMk/>
          <pc:sldMk cId="4179769425" sldId="271"/>
        </pc:sldMkLst>
        <pc:spChg chg="mod">
          <ac:chgData name="Luz Fernandez Marquez" userId="a05a6135-0eae-47a6-b224-a407ffb8e688" providerId="ADAL" clId="{4FC222EA-7642-5D4A-AB20-87FB22C0C8F7}" dt="2020-07-28T17:08:51.526" v="299" actId="207"/>
          <ac:spMkLst>
            <pc:docMk/>
            <pc:sldMk cId="4179769425" sldId="271"/>
            <ac:spMk id="248" creationId="{00000000-0000-0000-0000-000000000000}"/>
          </ac:spMkLst>
        </pc:spChg>
        <pc:spChg chg="mod">
          <ac:chgData name="Luz Fernandez Marquez" userId="a05a6135-0eae-47a6-b224-a407ffb8e688" providerId="ADAL" clId="{4FC222EA-7642-5D4A-AB20-87FB22C0C8F7}" dt="2020-07-28T17:09:08.649" v="305" actId="122"/>
          <ac:spMkLst>
            <pc:docMk/>
            <pc:sldMk cId="4179769425" sldId="271"/>
            <ac:spMk id="249" creationId="{00000000-0000-0000-0000-000000000000}"/>
          </ac:spMkLst>
        </pc:spChg>
        <pc:spChg chg="mod">
          <ac:chgData name="Luz Fernandez Marquez" userId="a05a6135-0eae-47a6-b224-a407ffb8e688" providerId="ADAL" clId="{4FC222EA-7642-5D4A-AB20-87FB22C0C8F7}" dt="2020-07-28T17:08:56.554" v="301" actId="1076"/>
          <ac:spMkLst>
            <pc:docMk/>
            <pc:sldMk cId="4179769425" sldId="271"/>
            <ac:spMk id="251" creationId="{00000000-0000-0000-0000-000000000000}"/>
          </ac:spMkLst>
        </pc:spChg>
      </pc:sldChg>
      <pc:sldChg chg="modSp add">
        <pc:chgData name="Luz Fernandez Marquez" userId="a05a6135-0eae-47a6-b224-a407ffb8e688" providerId="ADAL" clId="{4FC222EA-7642-5D4A-AB20-87FB22C0C8F7}" dt="2020-07-28T17:09:46.357" v="312" actId="207"/>
        <pc:sldMkLst>
          <pc:docMk/>
          <pc:sldMk cId="373484708" sldId="273"/>
        </pc:sldMkLst>
        <pc:spChg chg="mod">
          <ac:chgData name="Luz Fernandez Marquez" userId="a05a6135-0eae-47a6-b224-a407ffb8e688" providerId="ADAL" clId="{4FC222EA-7642-5D4A-AB20-87FB22C0C8F7}" dt="2020-07-28T17:09:19.758" v="306" actId="207"/>
          <ac:spMkLst>
            <pc:docMk/>
            <pc:sldMk cId="373484708" sldId="273"/>
            <ac:spMk id="266" creationId="{00000000-0000-0000-0000-000000000000}"/>
          </ac:spMkLst>
        </pc:spChg>
        <pc:spChg chg="mod">
          <ac:chgData name="Luz Fernandez Marquez" userId="a05a6135-0eae-47a6-b224-a407ffb8e688" providerId="ADAL" clId="{4FC222EA-7642-5D4A-AB20-87FB22C0C8F7}" dt="2020-07-28T17:09:46.357" v="312" actId="207"/>
          <ac:spMkLst>
            <pc:docMk/>
            <pc:sldMk cId="373484708" sldId="273"/>
            <ac:spMk id="268" creationId="{00000000-0000-0000-0000-000000000000}"/>
          </ac:spMkLst>
        </pc:spChg>
        <pc:spChg chg="mod">
          <ac:chgData name="Luz Fernandez Marquez" userId="a05a6135-0eae-47a6-b224-a407ffb8e688" providerId="ADAL" clId="{4FC222EA-7642-5D4A-AB20-87FB22C0C8F7}" dt="2020-07-28T17:09:39.933" v="311" actId="207"/>
          <ac:spMkLst>
            <pc:docMk/>
            <pc:sldMk cId="373484708" sldId="273"/>
            <ac:spMk id="269" creationId="{00000000-0000-0000-0000-000000000000}"/>
          </ac:spMkLst>
        </pc:spChg>
      </pc:sldChg>
      <pc:sldChg chg="modSp add modTransition">
        <pc:chgData name="Luz Fernandez Marquez" userId="a05a6135-0eae-47a6-b224-a407ffb8e688" providerId="ADAL" clId="{4FC222EA-7642-5D4A-AB20-87FB22C0C8F7}" dt="2020-07-28T17:10:05.637" v="314" actId="207"/>
        <pc:sldMkLst>
          <pc:docMk/>
          <pc:sldMk cId="952470888" sldId="274"/>
        </pc:sldMkLst>
        <pc:spChg chg="mod">
          <ac:chgData name="Luz Fernandez Marquez" userId="a05a6135-0eae-47a6-b224-a407ffb8e688" providerId="ADAL" clId="{4FC222EA-7642-5D4A-AB20-87FB22C0C8F7}" dt="2020-07-28T17:10:05.637" v="314" actId="207"/>
          <ac:spMkLst>
            <pc:docMk/>
            <pc:sldMk cId="952470888" sldId="274"/>
            <ac:spMk id="275" creationId="{00000000-0000-0000-0000-000000000000}"/>
          </ac:spMkLst>
        </pc:spChg>
        <pc:spChg chg="mod">
          <ac:chgData name="Luz Fernandez Marquez" userId="a05a6135-0eae-47a6-b224-a407ffb8e688" providerId="ADAL" clId="{4FC222EA-7642-5D4A-AB20-87FB22C0C8F7}" dt="2020-07-28T17:10:00.899" v="313" actId="207"/>
          <ac:spMkLst>
            <pc:docMk/>
            <pc:sldMk cId="952470888" sldId="274"/>
            <ac:spMk id="276" creationId="{00000000-0000-0000-0000-000000000000}"/>
          </ac:spMkLst>
        </pc:spChg>
      </pc:sldChg>
      <pc:sldChg chg="delSp modSp add mod modTransition setBg delDesignElem">
        <pc:chgData name="Luz Fernandez Marquez" userId="a05a6135-0eae-47a6-b224-a407ffb8e688" providerId="ADAL" clId="{4FC222EA-7642-5D4A-AB20-87FB22C0C8F7}" dt="2020-07-28T17:10:32.718" v="325" actId="27636"/>
        <pc:sldMkLst>
          <pc:docMk/>
          <pc:sldMk cId="1105390454" sldId="275"/>
        </pc:sldMkLst>
        <pc:spChg chg="mod">
          <ac:chgData name="Luz Fernandez Marquez" userId="a05a6135-0eae-47a6-b224-a407ffb8e688" providerId="ADAL" clId="{4FC222EA-7642-5D4A-AB20-87FB22C0C8F7}" dt="2020-07-28T17:10:32.718" v="325" actId="27636"/>
          <ac:spMkLst>
            <pc:docMk/>
            <pc:sldMk cId="1105390454" sldId="275"/>
            <ac:spMk id="294" creationId="{00000000-0000-0000-0000-000000000000}"/>
          </ac:spMkLst>
        </pc:spChg>
        <pc:spChg chg="mod">
          <ac:chgData name="Luz Fernandez Marquez" userId="a05a6135-0eae-47a6-b224-a407ffb8e688" providerId="ADAL" clId="{4FC222EA-7642-5D4A-AB20-87FB22C0C8F7}" dt="2020-07-28T17:10:15.424" v="315" actId="207"/>
          <ac:spMkLst>
            <pc:docMk/>
            <pc:sldMk cId="1105390454" sldId="275"/>
            <ac:spMk id="295" creationId="{00000000-0000-0000-0000-000000000000}"/>
          </ac:spMkLst>
        </pc:spChg>
        <pc:cxnChg chg="del">
          <ac:chgData name="Luz Fernandez Marquez" userId="a05a6135-0eae-47a6-b224-a407ffb8e688" providerId="ADAL" clId="{4FC222EA-7642-5D4A-AB20-87FB22C0C8F7}" dt="2020-07-28T16:47:11.405" v="178"/>
          <ac:cxnSpMkLst>
            <pc:docMk/>
            <pc:sldMk cId="1105390454" sldId="275"/>
            <ac:cxnSpMk id="109" creationId="{E4A809D5-3600-46D4-A466-67F2349A54FB}"/>
          </ac:cxnSpMkLst>
        </pc:cxnChg>
      </pc:sldChg>
      <pc:sldChg chg="modSp add modTransition setBg">
        <pc:chgData name="Luz Fernandez Marquez" userId="a05a6135-0eae-47a6-b224-a407ffb8e688" providerId="ADAL" clId="{4FC222EA-7642-5D4A-AB20-87FB22C0C8F7}" dt="2020-07-28T17:19:39.592" v="515" actId="207"/>
        <pc:sldMkLst>
          <pc:docMk/>
          <pc:sldMk cId="321168508" sldId="276"/>
        </pc:sldMkLst>
        <pc:spChg chg="mod">
          <ac:chgData name="Luz Fernandez Marquez" userId="a05a6135-0eae-47a6-b224-a407ffb8e688" providerId="ADAL" clId="{4FC222EA-7642-5D4A-AB20-87FB22C0C8F7}" dt="2020-07-28T17:19:39.592" v="515" actId="207"/>
          <ac:spMkLst>
            <pc:docMk/>
            <pc:sldMk cId="321168508" sldId="276"/>
            <ac:spMk id="307" creationId="{00000000-0000-0000-0000-000000000000}"/>
          </ac:spMkLst>
        </pc:spChg>
      </pc:sldChg>
      <pc:sldChg chg="addSp delSp modSp add mod">
        <pc:chgData name="Luz Fernandez Marquez" userId="a05a6135-0eae-47a6-b224-a407ffb8e688" providerId="ADAL" clId="{4FC222EA-7642-5D4A-AB20-87FB22C0C8F7}" dt="2020-07-28T17:25:50.964" v="536" actId="207"/>
        <pc:sldMkLst>
          <pc:docMk/>
          <pc:sldMk cId="2776333227" sldId="280"/>
        </pc:sldMkLst>
        <pc:spChg chg="mod">
          <ac:chgData name="Luz Fernandez Marquez" userId="a05a6135-0eae-47a6-b224-a407ffb8e688" providerId="ADAL" clId="{4FC222EA-7642-5D4A-AB20-87FB22C0C8F7}" dt="2020-07-28T17:21:30.530" v="528" actId="207"/>
          <ac:spMkLst>
            <pc:docMk/>
            <pc:sldMk cId="2776333227" sldId="280"/>
            <ac:spMk id="347" creationId="{00000000-0000-0000-0000-000000000000}"/>
          </ac:spMkLst>
        </pc:spChg>
        <pc:spChg chg="mod">
          <ac:chgData name="Luz Fernandez Marquez" userId="a05a6135-0eae-47a6-b224-a407ffb8e688" providerId="ADAL" clId="{4FC222EA-7642-5D4A-AB20-87FB22C0C8F7}" dt="2020-07-28T17:25:50.964" v="536" actId="207"/>
          <ac:spMkLst>
            <pc:docMk/>
            <pc:sldMk cId="2776333227" sldId="280"/>
            <ac:spMk id="352" creationId="{00000000-0000-0000-0000-000000000000}"/>
          </ac:spMkLst>
        </pc:spChg>
        <pc:spChg chg="mod">
          <ac:chgData name="Luz Fernandez Marquez" userId="a05a6135-0eae-47a6-b224-a407ffb8e688" providerId="ADAL" clId="{4FC222EA-7642-5D4A-AB20-87FB22C0C8F7}" dt="2020-07-28T17:21:22.990" v="526" actId="207"/>
          <ac:spMkLst>
            <pc:docMk/>
            <pc:sldMk cId="2776333227" sldId="280"/>
            <ac:spMk id="355" creationId="{00000000-0000-0000-0000-000000000000}"/>
          </ac:spMkLst>
        </pc:spChg>
        <pc:picChg chg="del">
          <ac:chgData name="Luz Fernandez Marquez" userId="a05a6135-0eae-47a6-b224-a407ffb8e688" providerId="ADAL" clId="{4FC222EA-7642-5D4A-AB20-87FB22C0C8F7}" dt="2020-07-28T17:21:09.910" v="522" actId="478"/>
          <ac:picMkLst>
            <pc:docMk/>
            <pc:sldMk cId="2776333227" sldId="280"/>
            <ac:picMk id="11" creationId="{C3ABC250-F8E5-244E-B6DB-36D281A37EA9}"/>
          </ac:picMkLst>
        </pc:picChg>
        <pc:picChg chg="add mod">
          <ac:chgData name="Luz Fernandez Marquez" userId="a05a6135-0eae-47a6-b224-a407ffb8e688" providerId="ADAL" clId="{4FC222EA-7642-5D4A-AB20-87FB22C0C8F7}" dt="2020-07-28T17:21:19.050" v="525" actId="14100"/>
          <ac:picMkLst>
            <pc:docMk/>
            <pc:sldMk cId="2776333227" sldId="280"/>
            <ac:picMk id="12" creationId="{0D93A1B1-2716-C249-8995-144E85B31697}"/>
          </ac:picMkLst>
        </pc:picChg>
      </pc:sldChg>
      <pc:sldChg chg="del">
        <pc:chgData name="Luz Fernandez Marquez" userId="a05a6135-0eae-47a6-b224-a407ffb8e688" providerId="ADAL" clId="{4FC222EA-7642-5D4A-AB20-87FB22C0C8F7}" dt="2020-07-28T16:37:36.079" v="123" actId="2696"/>
        <pc:sldMkLst>
          <pc:docMk/>
          <pc:sldMk cId="3540840749" sldId="300"/>
        </pc:sldMkLst>
      </pc:sldChg>
      <pc:sldChg chg="addSp delSp modSp add mod">
        <pc:chgData name="Luz Fernandez Marquez" userId="a05a6135-0eae-47a6-b224-a407ffb8e688" providerId="ADAL" clId="{4FC222EA-7642-5D4A-AB20-87FB22C0C8F7}" dt="2020-07-28T17:25:27.902" v="535" actId="1076"/>
        <pc:sldMkLst>
          <pc:docMk/>
          <pc:sldMk cId="3848193500" sldId="304"/>
        </pc:sldMkLst>
        <pc:spChg chg="mod">
          <ac:chgData name="Luz Fernandez Marquez" userId="a05a6135-0eae-47a6-b224-a407ffb8e688" providerId="ADAL" clId="{4FC222EA-7642-5D4A-AB20-87FB22C0C8F7}" dt="2020-07-28T17:25:27.902" v="535" actId="1076"/>
          <ac:spMkLst>
            <pc:docMk/>
            <pc:sldMk cId="3848193500" sldId="304"/>
            <ac:spMk id="2" creationId="{00000000-0000-0000-0000-000000000000}"/>
          </ac:spMkLst>
        </pc:spChg>
        <pc:spChg chg="add mod">
          <ac:chgData name="Luz Fernandez Marquez" userId="a05a6135-0eae-47a6-b224-a407ffb8e688" providerId="ADAL" clId="{4FC222EA-7642-5D4A-AB20-87FB22C0C8F7}" dt="2020-07-28T17:25:06.607" v="533"/>
          <ac:spMkLst>
            <pc:docMk/>
            <pc:sldMk cId="3848193500" sldId="304"/>
            <ac:spMk id="15" creationId="{986BFE3C-A898-B54D-809A-146FC752404A}"/>
          </ac:spMkLst>
        </pc:spChg>
        <pc:picChg chg="del">
          <ac:chgData name="Luz Fernandez Marquez" userId="a05a6135-0eae-47a6-b224-a407ffb8e688" providerId="ADAL" clId="{4FC222EA-7642-5D4A-AB20-87FB22C0C8F7}" dt="2020-07-28T17:24:45.029" v="531" actId="478"/>
          <ac:picMkLst>
            <pc:docMk/>
            <pc:sldMk cId="3848193500" sldId="304"/>
            <ac:picMk id="13" creationId="{00000000-0000-0000-0000-000000000000}"/>
          </ac:picMkLst>
        </pc:picChg>
      </pc:sldChg>
      <pc:sldChg chg="addSp modSp mod modNotesTx">
        <pc:chgData name="Luz Fernandez Marquez" userId="a05a6135-0eae-47a6-b224-a407ffb8e688" providerId="ADAL" clId="{4FC222EA-7642-5D4A-AB20-87FB22C0C8F7}" dt="2020-07-28T17:14:19.724" v="514" actId="20577"/>
        <pc:sldMkLst>
          <pc:docMk/>
          <pc:sldMk cId="3340204236" sldId="385"/>
        </pc:sldMkLst>
        <pc:spChg chg="mod">
          <ac:chgData name="Luz Fernandez Marquez" userId="a05a6135-0eae-47a6-b224-a407ffb8e688" providerId="ADAL" clId="{4FC222EA-7642-5D4A-AB20-87FB22C0C8F7}" dt="2020-07-28T17:12:36.374" v="331" actId="207"/>
          <ac:spMkLst>
            <pc:docMk/>
            <pc:sldMk cId="3340204236" sldId="385"/>
            <ac:spMk id="2" creationId="{00000000-0000-0000-0000-000000000000}"/>
          </ac:spMkLst>
        </pc:spChg>
        <pc:spChg chg="mod">
          <ac:chgData name="Luz Fernandez Marquez" userId="a05a6135-0eae-47a6-b224-a407ffb8e688" providerId="ADAL" clId="{4FC222EA-7642-5D4A-AB20-87FB22C0C8F7}" dt="2020-07-28T17:13:03.308" v="335" actId="255"/>
          <ac:spMkLst>
            <pc:docMk/>
            <pc:sldMk cId="3340204236" sldId="385"/>
            <ac:spMk id="3" creationId="{00000000-0000-0000-0000-000000000000}"/>
          </ac:spMkLst>
        </pc:spChg>
        <pc:spChg chg="mod">
          <ac:chgData name="Luz Fernandez Marquez" userId="a05a6135-0eae-47a6-b224-a407ffb8e688" providerId="ADAL" clId="{4FC222EA-7642-5D4A-AB20-87FB22C0C8F7}" dt="2020-07-28T17:13:23.215" v="339" actId="207"/>
          <ac:spMkLst>
            <pc:docMk/>
            <pc:sldMk cId="3340204236" sldId="385"/>
            <ac:spMk id="5" creationId="{575DB7AC-1CF3-CD4E-8F67-3AA9EEBC0546}"/>
          </ac:spMkLst>
        </pc:spChg>
        <pc:spChg chg="add mod">
          <ac:chgData name="Luz Fernandez Marquez" userId="a05a6135-0eae-47a6-b224-a407ffb8e688" providerId="ADAL" clId="{4FC222EA-7642-5D4A-AB20-87FB22C0C8F7}" dt="2020-07-28T17:12:48.576" v="332"/>
          <ac:spMkLst>
            <pc:docMk/>
            <pc:sldMk cId="3340204236" sldId="385"/>
            <ac:spMk id="6" creationId="{9DFA8CFF-DDC8-FD41-B0ED-873FEA013873}"/>
          </ac:spMkLst>
        </pc:spChg>
        <pc:picChg chg="mod">
          <ac:chgData name="Luz Fernandez Marquez" userId="a05a6135-0eae-47a6-b224-a407ffb8e688" providerId="ADAL" clId="{4FC222EA-7642-5D4A-AB20-87FB22C0C8F7}" dt="2020-07-28T17:13:11.255" v="336" actId="1076"/>
          <ac:picMkLst>
            <pc:docMk/>
            <pc:sldMk cId="3340204236" sldId="385"/>
            <ac:picMk id="4" creationId="{00000000-0000-0000-0000-000000000000}"/>
          </ac:picMkLst>
        </pc:picChg>
      </pc:sldChg>
      <pc:sldChg chg="del">
        <pc:chgData name="Luz Fernandez Marquez" userId="a05a6135-0eae-47a6-b224-a407ffb8e688" providerId="ADAL" clId="{4FC222EA-7642-5D4A-AB20-87FB22C0C8F7}" dt="2020-07-28T17:20:13.046" v="516" actId="2696"/>
        <pc:sldMkLst>
          <pc:docMk/>
          <pc:sldMk cId="3341836049" sldId="386"/>
        </pc:sldMkLst>
      </pc:sldChg>
      <pc:sldChg chg="del">
        <pc:chgData name="Luz Fernandez Marquez" userId="a05a6135-0eae-47a6-b224-a407ffb8e688" providerId="ADAL" clId="{4FC222EA-7642-5D4A-AB20-87FB22C0C8F7}" dt="2020-07-28T16:49:10.943" v="191" actId="2696"/>
        <pc:sldMkLst>
          <pc:docMk/>
          <pc:sldMk cId="3583380654" sldId="410"/>
        </pc:sldMkLst>
      </pc:sldChg>
      <pc:sldChg chg="del">
        <pc:chgData name="Luz Fernandez Marquez" userId="a05a6135-0eae-47a6-b224-a407ffb8e688" providerId="ADAL" clId="{4FC222EA-7642-5D4A-AB20-87FB22C0C8F7}" dt="2020-07-28T16:48:47.535" v="187" actId="2696"/>
        <pc:sldMkLst>
          <pc:docMk/>
          <pc:sldMk cId="3578637622" sldId="412"/>
        </pc:sldMkLst>
      </pc:sldChg>
      <pc:sldChg chg="del">
        <pc:chgData name="Luz Fernandez Marquez" userId="a05a6135-0eae-47a6-b224-a407ffb8e688" providerId="ADAL" clId="{4FC222EA-7642-5D4A-AB20-87FB22C0C8F7}" dt="2020-07-28T16:47:47.175" v="180" actId="2696"/>
        <pc:sldMkLst>
          <pc:docMk/>
          <pc:sldMk cId="951924105" sldId="413"/>
        </pc:sldMkLst>
      </pc:sldChg>
      <pc:sldChg chg="del">
        <pc:chgData name="Luz Fernandez Marquez" userId="a05a6135-0eae-47a6-b224-a407ffb8e688" providerId="ADAL" clId="{4FC222EA-7642-5D4A-AB20-87FB22C0C8F7}" dt="2020-07-28T16:47:50.129" v="181" actId="2696"/>
        <pc:sldMkLst>
          <pc:docMk/>
          <pc:sldMk cId="835732624" sldId="418"/>
        </pc:sldMkLst>
      </pc:sldChg>
      <pc:sldChg chg="modSp del">
        <pc:chgData name="Luz Fernandez Marquez" userId="a05a6135-0eae-47a6-b224-a407ffb8e688" providerId="ADAL" clId="{4FC222EA-7642-5D4A-AB20-87FB22C0C8F7}" dt="2020-07-28T16:37:30.023" v="121" actId="2696"/>
        <pc:sldMkLst>
          <pc:docMk/>
          <pc:sldMk cId="974164544" sldId="424"/>
        </pc:sldMkLst>
        <pc:spChg chg="mod">
          <ac:chgData name="Luz Fernandez Marquez" userId="a05a6135-0eae-47a6-b224-a407ffb8e688" providerId="ADAL" clId="{4FC222EA-7642-5D4A-AB20-87FB22C0C8F7}" dt="2020-07-28T16:37:08.977" v="120" actId="207"/>
          <ac:spMkLst>
            <pc:docMk/>
            <pc:sldMk cId="974164544" sldId="424"/>
            <ac:spMk id="2" creationId="{00000000-0000-0000-0000-000000000000}"/>
          </ac:spMkLst>
        </pc:spChg>
      </pc:sldChg>
      <pc:sldChg chg="del">
        <pc:chgData name="Luz Fernandez Marquez" userId="a05a6135-0eae-47a6-b224-a407ffb8e688" providerId="ADAL" clId="{4FC222EA-7642-5D4A-AB20-87FB22C0C8F7}" dt="2020-07-28T16:15:39.389" v="2" actId="2696"/>
        <pc:sldMkLst>
          <pc:docMk/>
          <pc:sldMk cId="1052681835" sldId="438"/>
        </pc:sldMkLst>
      </pc:sldChg>
      <pc:sldChg chg="del">
        <pc:chgData name="Luz Fernandez Marquez" userId="a05a6135-0eae-47a6-b224-a407ffb8e688" providerId="ADAL" clId="{4FC222EA-7642-5D4A-AB20-87FB22C0C8F7}" dt="2020-07-28T16:47:58.248" v="183" actId="2696"/>
        <pc:sldMkLst>
          <pc:docMk/>
          <pc:sldMk cId="307718858" sldId="441"/>
        </pc:sldMkLst>
      </pc:sldChg>
      <pc:sldChg chg="add del">
        <pc:chgData name="Luz Fernandez Marquez" userId="a05a6135-0eae-47a6-b224-a407ffb8e688" providerId="ADAL" clId="{4FC222EA-7642-5D4A-AB20-87FB22C0C8F7}" dt="2020-07-28T17:20:16.637" v="517" actId="2696"/>
        <pc:sldMkLst>
          <pc:docMk/>
          <pc:sldMk cId="247101308" sldId="443"/>
        </pc:sldMkLst>
      </pc:sldChg>
      <pc:sldChg chg="del">
        <pc:chgData name="Luz Fernandez Marquez" userId="a05a6135-0eae-47a6-b224-a407ffb8e688" providerId="ADAL" clId="{4FC222EA-7642-5D4A-AB20-87FB22C0C8F7}" dt="2020-07-28T17:11:12.139" v="326" actId="2696"/>
        <pc:sldMkLst>
          <pc:docMk/>
          <pc:sldMk cId="3980984862" sldId="444"/>
        </pc:sldMkLst>
      </pc:sldChg>
      <pc:sldChg chg="del">
        <pc:chgData name="Luz Fernandez Marquez" userId="a05a6135-0eae-47a6-b224-a407ffb8e688" providerId="ADAL" clId="{4FC222EA-7642-5D4A-AB20-87FB22C0C8F7}" dt="2020-07-28T17:20:25.234" v="518" actId="2696"/>
        <pc:sldMkLst>
          <pc:docMk/>
          <pc:sldMk cId="3614493687" sldId="445"/>
        </pc:sldMkLst>
      </pc:sldChg>
      <pc:sldChg chg="del">
        <pc:chgData name="Luz Fernandez Marquez" userId="a05a6135-0eae-47a6-b224-a407ffb8e688" providerId="ADAL" clId="{4FC222EA-7642-5D4A-AB20-87FB22C0C8F7}" dt="2020-07-28T16:48:59.187" v="189" actId="2696"/>
        <pc:sldMkLst>
          <pc:docMk/>
          <pc:sldMk cId="3045336602" sldId="447"/>
        </pc:sldMkLst>
      </pc:sldChg>
      <pc:sldChg chg="del">
        <pc:chgData name="Luz Fernandez Marquez" userId="a05a6135-0eae-47a6-b224-a407ffb8e688" providerId="ADAL" clId="{4FC222EA-7642-5D4A-AB20-87FB22C0C8F7}" dt="2020-07-28T16:15:32.073" v="0" actId="2696"/>
        <pc:sldMkLst>
          <pc:docMk/>
          <pc:sldMk cId="2864288469" sldId="448"/>
        </pc:sldMkLst>
      </pc:sldChg>
      <pc:sldChg chg="del">
        <pc:chgData name="Luz Fernandez Marquez" userId="a05a6135-0eae-47a6-b224-a407ffb8e688" providerId="ADAL" clId="{4FC222EA-7642-5D4A-AB20-87FB22C0C8F7}" dt="2020-07-28T17:20:34.880" v="519" actId="2696"/>
        <pc:sldMkLst>
          <pc:docMk/>
          <pc:sldMk cId="2049390210" sldId="450"/>
        </pc:sldMkLst>
      </pc:sldChg>
      <pc:sldChg chg="del">
        <pc:chgData name="Luz Fernandez Marquez" userId="a05a6135-0eae-47a6-b224-a407ffb8e688" providerId="ADAL" clId="{4FC222EA-7642-5D4A-AB20-87FB22C0C8F7}" dt="2020-07-28T16:48:22.990" v="184" actId="2696"/>
        <pc:sldMkLst>
          <pc:docMk/>
          <pc:sldMk cId="3414918751" sldId="452"/>
        </pc:sldMkLst>
      </pc:sldChg>
      <pc:sldChg chg="del">
        <pc:chgData name="Luz Fernandez Marquez" userId="a05a6135-0eae-47a6-b224-a407ffb8e688" providerId="ADAL" clId="{4FC222EA-7642-5D4A-AB20-87FB22C0C8F7}" dt="2020-07-28T17:22:37.026" v="529" actId="2696"/>
        <pc:sldMkLst>
          <pc:docMk/>
          <pc:sldMk cId="538264973" sldId="453"/>
        </pc:sldMkLst>
      </pc:sldChg>
      <pc:sldChg chg="modSp add modTransition">
        <pc:chgData name="Luz Fernandez Marquez" userId="a05a6135-0eae-47a6-b224-a407ffb8e688" providerId="ADAL" clId="{4FC222EA-7642-5D4A-AB20-87FB22C0C8F7}" dt="2020-07-28T16:29:56.210" v="13" actId="207"/>
        <pc:sldMkLst>
          <pc:docMk/>
          <pc:sldMk cId="2041593704" sldId="454"/>
        </pc:sldMkLst>
        <pc:spChg chg="mod">
          <ac:chgData name="Luz Fernandez Marquez" userId="a05a6135-0eae-47a6-b224-a407ffb8e688" providerId="ADAL" clId="{4FC222EA-7642-5D4A-AB20-87FB22C0C8F7}" dt="2020-07-28T16:29:56.210" v="13" actId="207"/>
          <ac:spMkLst>
            <pc:docMk/>
            <pc:sldMk cId="2041593704" sldId="454"/>
            <ac:spMk id="94" creationId="{00000000-0000-0000-0000-000000000000}"/>
          </ac:spMkLst>
        </pc:spChg>
      </pc:sldChg>
      <pc:sldChg chg="modSp add">
        <pc:chgData name="Luz Fernandez Marquez" userId="a05a6135-0eae-47a6-b224-a407ffb8e688" providerId="ADAL" clId="{4FC222EA-7642-5D4A-AB20-87FB22C0C8F7}" dt="2020-07-28T17:20:50.571" v="521" actId="207"/>
        <pc:sldMkLst>
          <pc:docMk/>
          <pc:sldMk cId="1431672444" sldId="455"/>
        </pc:sldMkLst>
        <pc:spChg chg="mod">
          <ac:chgData name="Luz Fernandez Marquez" userId="a05a6135-0eae-47a6-b224-a407ffb8e688" providerId="ADAL" clId="{4FC222EA-7642-5D4A-AB20-87FB22C0C8F7}" dt="2020-07-28T17:20:50.571" v="521" actId="207"/>
          <ac:spMkLst>
            <pc:docMk/>
            <pc:sldMk cId="1431672444" sldId="455"/>
            <ac:spMk id="5" creationId="{00000000-0000-0000-0000-000000000000}"/>
          </ac:spMkLst>
        </pc:spChg>
        <pc:spChg chg="mod">
          <ac:chgData name="Luz Fernandez Marquez" userId="a05a6135-0eae-47a6-b224-a407ffb8e688" providerId="ADAL" clId="{4FC222EA-7642-5D4A-AB20-87FB22C0C8F7}" dt="2020-07-28T17:20:47.239" v="520" actId="207"/>
          <ac:spMkLst>
            <pc:docMk/>
            <pc:sldMk cId="1431672444" sldId="455"/>
            <ac:spMk id="8" creationId="{95F3E4FD-F455-0041-AB2E-D0D8A62CC8F0}"/>
          </ac:spMkLst>
        </pc:spChg>
      </pc:sldChg>
    </pc:docChg>
  </pc:docChgLst>
  <pc:docChgLst>
    <pc:chgData name="Fernandez Marquez, Luz" userId="S::fernandez-marquez_luz@sac.edu::a05a6135-0eae-47a6-b224-a407ffb8e688" providerId="AD" clId="Web-{2A328FE3-85DD-5B7E-46AA-45EED029F323}"/>
    <pc:docChg chg="modSld">
      <pc:chgData name="Fernandez Marquez, Luz" userId="S::fernandez-marquez_luz@sac.edu::a05a6135-0eae-47a6-b224-a407ffb8e688" providerId="AD" clId="Web-{2A328FE3-85DD-5B7E-46AA-45EED029F323}" dt="2020-08-03T23:42:40.843" v="3"/>
      <pc:docMkLst>
        <pc:docMk/>
      </pc:docMkLst>
      <pc:sldChg chg="modNotes">
        <pc:chgData name="Fernandez Marquez, Luz" userId="S::fernandez-marquez_luz@sac.edu::a05a6135-0eae-47a6-b224-a407ffb8e688" providerId="AD" clId="Web-{2A328FE3-85DD-5B7E-46AA-45EED029F323}" dt="2020-08-03T23:42:40.843" v="3"/>
        <pc:sldMkLst>
          <pc:docMk/>
          <pc:sldMk cId="3848193500" sldId="304"/>
        </pc:sldMkLst>
      </pc:sldChg>
    </pc:docChg>
  </pc:docChgLst>
  <pc:docChgLst>
    <pc:chgData name="Luz Fernandez Marquez" userId="a05a6135-0eae-47a6-b224-a407ffb8e688" providerId="ADAL" clId="{E0714424-C282-3A43-9974-307DFF20C8E5}"/>
    <pc:docChg chg="custSel mod modSld">
      <pc:chgData name="Luz Fernandez Marquez" userId="a05a6135-0eae-47a6-b224-a407ffb8e688" providerId="ADAL" clId="{E0714424-C282-3A43-9974-307DFF20C8E5}" dt="2020-08-04T02:27:38.344" v="17" actId="1076"/>
      <pc:docMkLst>
        <pc:docMk/>
      </pc:docMkLst>
      <pc:sldChg chg="addSp delSp modSp mod">
        <pc:chgData name="Luz Fernandez Marquez" userId="a05a6135-0eae-47a6-b224-a407ffb8e688" providerId="ADAL" clId="{E0714424-C282-3A43-9974-307DFF20C8E5}" dt="2020-08-04T02:25:36.872" v="0" actId="26606"/>
        <pc:sldMkLst>
          <pc:docMk/>
          <pc:sldMk cId="2080638427" sldId="257"/>
        </pc:sldMkLst>
        <pc:spChg chg="mod ord">
          <ac:chgData name="Luz Fernandez Marquez" userId="a05a6135-0eae-47a6-b224-a407ffb8e688" providerId="ADAL" clId="{E0714424-C282-3A43-9974-307DFF20C8E5}" dt="2020-08-04T02:25:36.872" v="0" actId="26606"/>
          <ac:spMkLst>
            <pc:docMk/>
            <pc:sldMk cId="2080638427" sldId="257"/>
            <ac:spMk id="100" creationId="{00000000-0000-0000-0000-000000000000}"/>
          </ac:spMkLst>
        </pc:spChg>
        <pc:spChg chg="mod">
          <ac:chgData name="Luz Fernandez Marquez" userId="a05a6135-0eae-47a6-b224-a407ffb8e688" providerId="ADAL" clId="{E0714424-C282-3A43-9974-307DFF20C8E5}" dt="2020-08-04T02:25:36.872" v="0" actId="26606"/>
          <ac:spMkLst>
            <pc:docMk/>
            <pc:sldMk cId="2080638427" sldId="257"/>
            <ac:spMk id="102" creationId="{00000000-0000-0000-0000-000000000000}"/>
          </ac:spMkLst>
        </pc:spChg>
        <pc:spChg chg="del">
          <ac:chgData name="Luz Fernandez Marquez" userId="a05a6135-0eae-47a6-b224-a407ffb8e688" providerId="ADAL" clId="{E0714424-C282-3A43-9974-307DFF20C8E5}" dt="2020-08-04T02:25:36.872" v="0" actId="26606"/>
          <ac:spMkLst>
            <pc:docMk/>
            <pc:sldMk cId="2080638427" sldId="257"/>
            <ac:spMk id="108" creationId="{3A93628A-4A26-42A6-859F-D1C95150AD7C}"/>
          </ac:spMkLst>
        </pc:spChg>
        <pc:spChg chg="del">
          <ac:chgData name="Luz Fernandez Marquez" userId="a05a6135-0eae-47a6-b224-a407ffb8e688" providerId="ADAL" clId="{E0714424-C282-3A43-9974-307DFF20C8E5}" dt="2020-08-04T02:25:36.872" v="0" actId="26606"/>
          <ac:spMkLst>
            <pc:docMk/>
            <pc:sldMk cId="2080638427" sldId="257"/>
            <ac:spMk id="110" creationId="{DC61D707-5E7F-4B7C-910D-94A83595D599}"/>
          </ac:spMkLst>
        </pc:spChg>
        <pc:spChg chg="add">
          <ac:chgData name="Luz Fernandez Marquez" userId="a05a6135-0eae-47a6-b224-a407ffb8e688" providerId="ADAL" clId="{E0714424-C282-3A43-9974-307DFF20C8E5}" dt="2020-08-04T02:25:36.872" v="0" actId="26606"/>
          <ac:spMkLst>
            <pc:docMk/>
            <pc:sldMk cId="2080638427" sldId="257"/>
            <ac:spMk id="115" creationId="{52E7A7D0-55A3-415E-AE9F-B7C59E36EB31}"/>
          </ac:spMkLst>
        </pc:spChg>
        <pc:spChg chg="add">
          <ac:chgData name="Luz Fernandez Marquez" userId="a05a6135-0eae-47a6-b224-a407ffb8e688" providerId="ADAL" clId="{E0714424-C282-3A43-9974-307DFF20C8E5}" dt="2020-08-04T02:25:36.872" v="0" actId="26606"/>
          <ac:spMkLst>
            <pc:docMk/>
            <pc:sldMk cId="2080638427" sldId="257"/>
            <ac:spMk id="117" creationId="{EABAD4DA-87BA-4F70-9EF0-45C6BCF17823}"/>
          </ac:spMkLst>
        </pc:spChg>
        <pc:spChg chg="add">
          <ac:chgData name="Luz Fernandez Marquez" userId="a05a6135-0eae-47a6-b224-a407ffb8e688" providerId="ADAL" clId="{E0714424-C282-3A43-9974-307DFF20C8E5}" dt="2020-08-04T02:25:36.872" v="0" actId="26606"/>
          <ac:spMkLst>
            <pc:docMk/>
            <pc:sldMk cId="2080638427" sldId="257"/>
            <ac:spMk id="119" creationId="{915128D9-2797-47FA-B6FE-EC24E6B8437A}"/>
          </ac:spMkLst>
        </pc:spChg>
        <pc:picChg chg="mod">
          <ac:chgData name="Luz Fernandez Marquez" userId="a05a6135-0eae-47a6-b224-a407ffb8e688" providerId="ADAL" clId="{E0714424-C282-3A43-9974-307DFF20C8E5}" dt="2020-08-04T02:25:36.872" v="0" actId="26606"/>
          <ac:picMkLst>
            <pc:docMk/>
            <pc:sldMk cId="2080638427" sldId="257"/>
            <ac:picMk id="103" creationId="{00000000-0000-0000-0000-000000000000}"/>
          </ac:picMkLst>
        </pc:picChg>
      </pc:sldChg>
      <pc:sldChg chg="delSp modSp mod">
        <pc:chgData name="Luz Fernandez Marquez" userId="a05a6135-0eae-47a6-b224-a407ffb8e688" providerId="ADAL" clId="{E0714424-C282-3A43-9974-307DFF20C8E5}" dt="2020-08-04T02:25:44.362" v="1" actId="26606"/>
        <pc:sldMkLst>
          <pc:docMk/>
          <pc:sldMk cId="1586812548" sldId="258"/>
        </pc:sldMkLst>
        <pc:spChg chg="mod">
          <ac:chgData name="Luz Fernandez Marquez" userId="a05a6135-0eae-47a6-b224-a407ffb8e688" providerId="ADAL" clId="{E0714424-C282-3A43-9974-307DFF20C8E5}" dt="2020-08-04T02:25:44.362" v="1" actId="26606"/>
          <ac:spMkLst>
            <pc:docMk/>
            <pc:sldMk cId="1586812548" sldId="258"/>
            <ac:spMk id="109" creationId="{00000000-0000-0000-0000-000000000000}"/>
          </ac:spMkLst>
        </pc:spChg>
        <pc:spChg chg="mod">
          <ac:chgData name="Luz Fernandez Marquez" userId="a05a6135-0eae-47a6-b224-a407ffb8e688" providerId="ADAL" clId="{E0714424-C282-3A43-9974-307DFF20C8E5}" dt="2020-08-04T02:25:44.362" v="1" actId="26606"/>
          <ac:spMkLst>
            <pc:docMk/>
            <pc:sldMk cId="1586812548" sldId="258"/>
            <ac:spMk id="111" creationId="{00000000-0000-0000-0000-000000000000}"/>
          </ac:spMkLst>
        </pc:spChg>
        <pc:spChg chg="del">
          <ac:chgData name="Luz Fernandez Marquez" userId="a05a6135-0eae-47a6-b224-a407ffb8e688" providerId="ADAL" clId="{E0714424-C282-3A43-9974-307DFF20C8E5}" dt="2020-08-04T02:25:44.362" v="1" actId="26606"/>
          <ac:spMkLst>
            <pc:docMk/>
            <pc:sldMk cId="1586812548" sldId="258"/>
            <ac:spMk id="116" creationId="{72B886CF-D3D5-4CDE-A0D0-35994223D8D7}"/>
          </ac:spMkLst>
        </pc:spChg>
        <pc:spChg chg="del">
          <ac:chgData name="Luz Fernandez Marquez" userId="a05a6135-0eae-47a6-b224-a407ffb8e688" providerId="ADAL" clId="{E0714424-C282-3A43-9974-307DFF20C8E5}" dt="2020-08-04T02:25:44.362" v="1" actId="26606"/>
          <ac:spMkLst>
            <pc:docMk/>
            <pc:sldMk cId="1586812548" sldId="258"/>
            <ac:spMk id="118" creationId="{382E71F4-D030-4BB1-A3CF-F05B47099BF9}"/>
          </ac:spMkLst>
        </pc:spChg>
        <pc:spChg chg="del">
          <ac:chgData name="Luz Fernandez Marquez" userId="a05a6135-0eae-47a6-b224-a407ffb8e688" providerId="ADAL" clId="{E0714424-C282-3A43-9974-307DFF20C8E5}" dt="2020-08-04T02:25:44.362" v="1" actId="26606"/>
          <ac:spMkLst>
            <pc:docMk/>
            <pc:sldMk cId="1586812548" sldId="258"/>
            <ac:spMk id="120" creationId="{93D93209-E710-4E24-8089-E79FAB8B8995}"/>
          </ac:spMkLst>
        </pc:spChg>
        <pc:picChg chg="mod ord">
          <ac:chgData name="Luz Fernandez Marquez" userId="a05a6135-0eae-47a6-b224-a407ffb8e688" providerId="ADAL" clId="{E0714424-C282-3A43-9974-307DFF20C8E5}" dt="2020-08-04T02:25:44.362" v="1" actId="26606"/>
          <ac:picMkLst>
            <pc:docMk/>
            <pc:sldMk cId="1586812548" sldId="258"/>
            <ac:picMk id="5" creationId="{779FCE04-4F4C-A442-8C0D-3D1C10E66E7A}"/>
          </ac:picMkLst>
        </pc:picChg>
      </pc:sldChg>
      <pc:sldChg chg="modSp mod">
        <pc:chgData name="Luz Fernandez Marquez" userId="a05a6135-0eae-47a6-b224-a407ffb8e688" providerId="ADAL" clId="{E0714424-C282-3A43-9974-307DFF20C8E5}" dt="2020-08-04T02:26:12.328" v="6" actId="122"/>
        <pc:sldMkLst>
          <pc:docMk/>
          <pc:sldMk cId="704728825" sldId="270"/>
        </pc:sldMkLst>
        <pc:spChg chg="mod">
          <ac:chgData name="Luz Fernandez Marquez" userId="a05a6135-0eae-47a6-b224-a407ffb8e688" providerId="ADAL" clId="{E0714424-C282-3A43-9974-307DFF20C8E5}" dt="2020-08-04T02:26:12.328" v="6" actId="122"/>
          <ac:spMkLst>
            <pc:docMk/>
            <pc:sldMk cId="704728825" sldId="270"/>
            <ac:spMk id="241" creationId="{00000000-0000-0000-0000-000000000000}"/>
          </ac:spMkLst>
        </pc:spChg>
      </pc:sldChg>
      <pc:sldChg chg="modSp">
        <pc:chgData name="Luz Fernandez Marquez" userId="a05a6135-0eae-47a6-b224-a407ffb8e688" providerId="ADAL" clId="{E0714424-C282-3A43-9974-307DFF20C8E5}" dt="2020-08-04T02:26:22.316" v="8" actId="12"/>
        <pc:sldMkLst>
          <pc:docMk/>
          <pc:sldMk cId="4179769425" sldId="271"/>
        </pc:sldMkLst>
        <pc:spChg chg="mod">
          <ac:chgData name="Luz Fernandez Marquez" userId="a05a6135-0eae-47a6-b224-a407ffb8e688" providerId="ADAL" clId="{E0714424-C282-3A43-9974-307DFF20C8E5}" dt="2020-08-04T02:26:22.316" v="8" actId="12"/>
          <ac:spMkLst>
            <pc:docMk/>
            <pc:sldMk cId="4179769425" sldId="271"/>
            <ac:spMk id="249" creationId="{00000000-0000-0000-0000-000000000000}"/>
          </ac:spMkLst>
        </pc:spChg>
      </pc:sldChg>
      <pc:sldChg chg="modSp mod">
        <pc:chgData name="Luz Fernandez Marquez" userId="a05a6135-0eae-47a6-b224-a407ffb8e688" providerId="ADAL" clId="{E0714424-C282-3A43-9974-307DFF20C8E5}" dt="2020-08-04T02:27:38.344" v="17" actId="1076"/>
        <pc:sldMkLst>
          <pc:docMk/>
          <pc:sldMk cId="1876314821" sldId="277"/>
        </pc:sldMkLst>
        <pc:spChg chg="mod">
          <ac:chgData name="Luz Fernandez Marquez" userId="a05a6135-0eae-47a6-b224-a407ffb8e688" providerId="ADAL" clId="{E0714424-C282-3A43-9974-307DFF20C8E5}" dt="2020-08-04T02:27:30.384" v="16" actId="1076"/>
          <ac:spMkLst>
            <pc:docMk/>
            <pc:sldMk cId="1876314821" sldId="277"/>
            <ac:spMk id="6" creationId="{8CF92AF1-E189-2F4F-83F4-CA9AC264B1AE}"/>
          </ac:spMkLst>
        </pc:spChg>
        <pc:spChg chg="mod">
          <ac:chgData name="Luz Fernandez Marquez" userId="a05a6135-0eae-47a6-b224-a407ffb8e688" providerId="ADAL" clId="{E0714424-C282-3A43-9974-307DFF20C8E5}" dt="2020-08-04T02:27:24.231" v="15" actId="14100"/>
          <ac:spMkLst>
            <pc:docMk/>
            <pc:sldMk cId="1876314821" sldId="277"/>
            <ac:spMk id="314" creationId="{00000000-0000-0000-0000-000000000000}"/>
          </ac:spMkLst>
        </pc:spChg>
        <pc:spChg chg="mod">
          <ac:chgData name="Luz Fernandez Marquez" userId="a05a6135-0eae-47a6-b224-a407ffb8e688" providerId="ADAL" clId="{E0714424-C282-3A43-9974-307DFF20C8E5}" dt="2020-08-04T02:27:38.344" v="17" actId="1076"/>
          <ac:spMkLst>
            <pc:docMk/>
            <pc:sldMk cId="1876314821" sldId="277"/>
            <ac:spMk id="319" creationId="{00000000-0000-0000-0000-000000000000}"/>
          </ac:spMkLst>
        </pc:spChg>
      </pc:sldChg>
    </pc:docChg>
  </pc:docChgLst>
  <pc:docChgLst>
    <pc:chgData name="Fernandez Marquez, Luz" userId="S::fernandez-marquez_luz@sac.edu::a05a6135-0eae-47a6-b224-a407ffb8e688" providerId="AD" clId="Web-{836133F8-C45D-C207-A1BC-59B4B6478831}"/>
    <pc:docChg chg="">
      <pc:chgData name="Fernandez Marquez, Luz" userId="S::fernandez-marquez_luz@sac.edu::a05a6135-0eae-47a6-b224-a407ffb8e688" providerId="AD" clId="Web-{836133F8-C45D-C207-A1BC-59B4B6478831}" dt="2020-07-28T17:27:44.720" v="5"/>
      <pc:docMkLst>
        <pc:docMk/>
      </pc:docMkLst>
      <pc:sldChg chg="delCm">
        <pc:chgData name="Fernandez Marquez, Luz" userId="S::fernandez-marquez_luz@sac.edu::a05a6135-0eae-47a6-b224-a407ffb8e688" providerId="AD" clId="Web-{836133F8-C45D-C207-A1BC-59B4B6478831}" dt="2020-07-28T17:26:54.876" v="0"/>
        <pc:sldMkLst>
          <pc:docMk/>
          <pc:sldMk cId="3735234273" sldId="264"/>
        </pc:sldMkLst>
      </pc:sldChg>
      <pc:sldChg chg="delCm">
        <pc:chgData name="Fernandez Marquez, Luz" userId="S::fernandez-marquez_luz@sac.edu::a05a6135-0eae-47a6-b224-a407ffb8e688" providerId="AD" clId="Web-{836133F8-C45D-C207-A1BC-59B4B6478831}" dt="2020-07-28T17:27:16.705" v="2"/>
        <pc:sldMkLst>
          <pc:docMk/>
          <pc:sldMk cId="51974826" sldId="267"/>
        </pc:sldMkLst>
      </pc:sldChg>
      <pc:sldChg chg="delCm">
        <pc:chgData name="Fernandez Marquez, Luz" userId="S::fernandez-marquez_luz@sac.edu::a05a6135-0eae-47a6-b224-a407ffb8e688" providerId="AD" clId="Web-{836133F8-C45D-C207-A1BC-59B4B6478831}" dt="2020-07-28T17:27:35.267" v="4"/>
        <pc:sldMkLst>
          <pc:docMk/>
          <pc:sldMk cId="1259100542" sldId="269"/>
        </pc:sldMkLst>
      </pc:sldChg>
      <pc:sldChg chg="delCm">
        <pc:chgData name="Fernandez Marquez, Luz" userId="S::fernandez-marquez_luz@sac.edu::a05a6135-0eae-47a6-b224-a407ffb8e688" providerId="AD" clId="Web-{836133F8-C45D-C207-A1BC-59B4B6478831}" dt="2020-07-28T17:27:44.720" v="5"/>
        <pc:sldMkLst>
          <pc:docMk/>
          <pc:sldMk cId="704728825" sldId="270"/>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7-16T23:26:33.335" idx="7">
    <p:pos x="6000" y="0"/>
    <p:text>For each success team to work on</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0-07-08T19:24:24.362" idx="13">
    <p:pos x="6000" y="100"/>
    <p:text>videos or materials from the club?</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6CE575-775C-DA4F-80AA-E6A3018B6EA9}" type="datetimeFigureOut">
              <a:rPr lang="en-US" smtClean="0"/>
              <a:t>1/22/2021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63DDE-3D93-1B40-AA4B-7663A95EC351}" type="slidenum">
              <a:rPr lang="en-US" smtClean="0"/>
              <a:t>‹#›</a:t>
            </a:fld>
            <a:endParaRPr lang="en-US"/>
          </a:p>
        </p:txBody>
      </p:sp>
    </p:spTree>
    <p:extLst>
      <p:ext uri="{BB962C8B-B14F-4D97-AF65-F5344CB8AC3E}">
        <p14:creationId xmlns:p14="http://schemas.microsoft.com/office/powerpoint/2010/main" val="633494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Quick facilitator intros - just name, position/role on campus.  A more robust facilitator introduction will take place after the student welcome.</a:t>
            </a:r>
            <a:endParaRPr/>
          </a:p>
        </p:txBody>
      </p:sp>
      <p:sp>
        <p:nvSpPr>
          <p:cNvPr id="86" name="Google Shape;8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7258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823d4d6519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g823d4d6519_1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1952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23d4d6519_1_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823d4d6519_1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Discuss the role of college in supporting self-exploration (interest, values, careers) with students </a:t>
            </a:r>
            <a:endParaRPr/>
          </a:p>
          <a:p>
            <a:pPr marL="0" lvl="0" indent="0" algn="l" rtl="0">
              <a:spcBef>
                <a:spcPts val="0"/>
              </a:spcBef>
              <a:spcAft>
                <a:spcPts val="0"/>
              </a:spcAft>
              <a:buNone/>
            </a:pPr>
            <a:r>
              <a:rPr lang="en-US" b="1"/>
              <a:t>Ask students to reflect &amp; share:</a:t>
            </a:r>
            <a:r>
              <a:rPr lang="en-US"/>
              <a:t> What interests do you have? What strengths do you bring? </a:t>
            </a:r>
            <a:endParaRPr/>
          </a:p>
          <a:p>
            <a:pPr marL="0" lvl="0" indent="0" algn="l" rtl="0">
              <a:spcBef>
                <a:spcPts val="0"/>
              </a:spcBef>
              <a:spcAft>
                <a:spcPts val="0"/>
              </a:spcAft>
              <a:buNone/>
            </a:pPr>
            <a:r>
              <a:rPr lang="en-US" i="1"/>
              <a:t>It’s okay if you’re not sure - but important to start asking these questions as you enter and continue on your educational journey/process</a:t>
            </a:r>
            <a:endParaRPr i="1"/>
          </a:p>
          <a:p>
            <a:pPr marL="0" lvl="0" indent="0" algn="l" rtl="0">
              <a:spcBef>
                <a:spcPts val="0"/>
              </a:spcBef>
              <a:spcAft>
                <a:spcPts val="0"/>
              </a:spcAft>
              <a:buNone/>
            </a:pPr>
            <a:endParaRPr/>
          </a:p>
          <a:p>
            <a:pPr marL="0" lvl="0" indent="0" algn="l" rtl="0">
              <a:spcBef>
                <a:spcPts val="0"/>
              </a:spcBef>
              <a:spcAft>
                <a:spcPts val="0"/>
              </a:spcAft>
              <a:buNone/>
            </a:pPr>
            <a:r>
              <a:rPr lang="en-US" b="1" u="sng"/>
              <a:t>Facilitator note</a:t>
            </a:r>
            <a:r>
              <a:rPr lang="en-US"/>
              <a:t>: We won’t ask students to answer all of the questions on the slide. Instead, highlight that all of these questions are areas that the CAPs are there to help you explore during your time at SAC.</a:t>
            </a:r>
            <a:endParaRPr/>
          </a:p>
        </p:txBody>
      </p:sp>
      <p:sp>
        <p:nvSpPr>
          <p:cNvPr id="217" name="Google Shape;217;g823d4d6519_1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295757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Describe the services that the Career Center provides to SAC students. Encourage students to attend a workshop or take one of the following courses:</a:t>
            </a:r>
            <a:endParaRPr/>
          </a:p>
          <a:p>
            <a:pPr marL="0" lvl="0" indent="0" algn="l" rtl="0">
              <a:spcBef>
                <a:spcPts val="0"/>
              </a:spcBef>
              <a:spcAft>
                <a:spcPts val="0"/>
              </a:spcAft>
              <a:buNone/>
            </a:pPr>
            <a:r>
              <a:rPr lang="en-US"/>
              <a:t>CNSL 116 – Career and Life Planning </a:t>
            </a:r>
            <a:endParaRPr/>
          </a:p>
          <a:p>
            <a:pPr marL="0" lvl="0" indent="0" algn="l" rtl="0">
              <a:spcBef>
                <a:spcPts val="0"/>
              </a:spcBef>
              <a:spcAft>
                <a:spcPts val="0"/>
              </a:spcAft>
              <a:buNone/>
            </a:pPr>
            <a:r>
              <a:rPr lang="en-US"/>
              <a:t>CNSL 100 – Lifelong Understanding and Self Development </a:t>
            </a:r>
            <a:endParaRPr/>
          </a:p>
          <a:p>
            <a:pPr marL="0" lvl="0" indent="0" algn="l" rtl="0">
              <a:spcBef>
                <a:spcPts val="0"/>
              </a:spcBef>
              <a:spcAft>
                <a:spcPts val="0"/>
              </a:spcAft>
              <a:buNone/>
            </a:pPr>
            <a:r>
              <a:rPr lang="en-US"/>
              <a:t>CNSL 114 – Careers in Teaching</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64" name="Google Shape;26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2645594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00" b="1">
                <a:latin typeface="Arial"/>
                <a:ea typeface="Arial"/>
                <a:cs typeface="Arial"/>
                <a:sym typeface="Arial"/>
              </a:rPr>
              <a:t>Ask students to reflect &amp; respond: </a:t>
            </a:r>
            <a:r>
              <a:rPr lang="en-US" sz="1000">
                <a:latin typeface="Arial"/>
                <a:ea typeface="Arial"/>
                <a:cs typeface="Arial"/>
                <a:sym typeface="Arial"/>
              </a:rPr>
              <a:t>How does this feel so far? </a:t>
            </a:r>
            <a:endParaRPr sz="1000">
              <a:latin typeface="Arial"/>
              <a:ea typeface="Arial"/>
              <a:cs typeface="Arial"/>
              <a:sym typeface="Arial"/>
            </a:endParaRPr>
          </a:p>
          <a:p>
            <a:pPr marL="457200" lvl="0" indent="-292100" algn="l" rtl="0">
              <a:spcBef>
                <a:spcPts val="0"/>
              </a:spcBef>
              <a:spcAft>
                <a:spcPts val="0"/>
              </a:spcAft>
              <a:buClr>
                <a:schemeClr val="dk1"/>
              </a:buClr>
              <a:buSzPts val="1000"/>
              <a:buChar char="-"/>
            </a:pPr>
            <a:r>
              <a:rPr lang="en-US" sz="1000">
                <a:latin typeface="Arial"/>
                <a:ea typeface="Arial"/>
                <a:cs typeface="Arial"/>
                <a:sym typeface="Arial"/>
              </a:rPr>
              <a:t>Yup, in the right place</a:t>
            </a:r>
            <a:endParaRPr sz="1000">
              <a:latin typeface="Arial"/>
              <a:ea typeface="Arial"/>
              <a:cs typeface="Arial"/>
              <a:sym typeface="Arial"/>
            </a:endParaRPr>
          </a:p>
          <a:p>
            <a:pPr marL="457200" lvl="0" indent="-292100" algn="l" rtl="0">
              <a:spcBef>
                <a:spcPts val="0"/>
              </a:spcBef>
              <a:spcAft>
                <a:spcPts val="0"/>
              </a:spcAft>
              <a:buClr>
                <a:schemeClr val="dk1"/>
              </a:buClr>
              <a:buSzPts val="1000"/>
              <a:buChar char="-"/>
            </a:pPr>
            <a:r>
              <a:rPr lang="en-US" sz="1000">
                <a:latin typeface="Arial"/>
                <a:ea typeface="Arial"/>
                <a:cs typeface="Arial"/>
                <a:sym typeface="Arial"/>
              </a:rPr>
              <a:t>I'm not sure - still figuring it out </a:t>
            </a:r>
            <a:endParaRPr sz="1000">
              <a:latin typeface="Arial"/>
              <a:ea typeface="Arial"/>
              <a:cs typeface="Arial"/>
              <a:sym typeface="Arial"/>
            </a:endParaRPr>
          </a:p>
          <a:p>
            <a:pPr marL="457200" lvl="0" indent="-292100" algn="l" rtl="0">
              <a:spcBef>
                <a:spcPts val="0"/>
              </a:spcBef>
              <a:spcAft>
                <a:spcPts val="0"/>
              </a:spcAft>
              <a:buClr>
                <a:schemeClr val="dk1"/>
              </a:buClr>
              <a:buSzPts val="1000"/>
              <a:buChar char="-"/>
            </a:pPr>
            <a:r>
              <a:rPr lang="en-US" sz="1000">
                <a:latin typeface="Arial"/>
                <a:ea typeface="Arial"/>
                <a:cs typeface="Arial"/>
                <a:sym typeface="Arial"/>
              </a:rPr>
              <a:t>Definitely not in the right place</a:t>
            </a:r>
            <a:endParaRPr sz="10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000">
                <a:latin typeface="Arial"/>
                <a:ea typeface="Arial"/>
                <a:cs typeface="Arial"/>
                <a:sym typeface="Arial"/>
              </a:rPr>
              <a:t>Via zoom poll</a:t>
            </a:r>
            <a:endParaRPr sz="10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0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000" b="1" u="sng">
                <a:latin typeface="Arial"/>
                <a:ea typeface="Arial"/>
                <a:cs typeface="Arial"/>
                <a:sym typeface="Arial"/>
              </a:rPr>
              <a:t>Facilitator note:</a:t>
            </a:r>
            <a:r>
              <a:rPr lang="en-US" sz="1000">
                <a:latin typeface="Arial"/>
                <a:ea typeface="Arial"/>
                <a:cs typeface="Arial"/>
                <a:sym typeface="Arial"/>
              </a:rPr>
              <a:t> </a:t>
            </a:r>
            <a:r>
              <a:rPr lang="en-US" sz="1000" i="1">
                <a:latin typeface="Arial"/>
                <a:ea typeface="Arial"/>
                <a:cs typeface="Arial"/>
                <a:sym typeface="Arial"/>
              </a:rPr>
              <a:t>Even if you’re unsure or feel this isn’t the right CAP for you, the information you get from this session is still relevant - learn what you can expect from any CAP &amp; where to go if you have questions </a:t>
            </a:r>
            <a:endParaRPr sz="10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0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a:t>Communicate to students that they still have time to explore other Career Pathways if undecided. Encourage them to make an appointment with a counselor to explore their options. (more info on next slide)</a:t>
            </a:r>
            <a:endParaRPr/>
          </a:p>
          <a:p>
            <a:pPr marL="0" lvl="0" indent="0" algn="l" rtl="0">
              <a:spcBef>
                <a:spcPts val="0"/>
              </a:spcBef>
              <a:spcAft>
                <a:spcPts val="0"/>
              </a:spcAft>
              <a:buNone/>
            </a:pPr>
            <a:endParaRPr/>
          </a:p>
          <a:p>
            <a:pPr marL="0" lvl="0" indent="0" algn="l" rtl="0">
              <a:spcBef>
                <a:spcPts val="0"/>
              </a:spcBef>
              <a:spcAft>
                <a:spcPts val="0"/>
              </a:spcAft>
              <a:buNone/>
            </a:pPr>
            <a:endParaRPr sz="1000">
              <a:latin typeface="Arial"/>
              <a:ea typeface="Arial"/>
              <a:cs typeface="Arial"/>
              <a:sym typeface="Arial"/>
            </a:endParaRPr>
          </a:p>
        </p:txBody>
      </p:sp>
      <p:sp>
        <p:nvSpPr>
          <p:cNvPr id="246" name="Google Shape;24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917828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Why join clubs and activities on campus?</a:t>
            </a:r>
            <a:endParaRPr/>
          </a:p>
          <a:p>
            <a:pPr marL="457200" lvl="0" indent="-317500" algn="l" rtl="0">
              <a:spcBef>
                <a:spcPts val="0"/>
              </a:spcBef>
              <a:spcAft>
                <a:spcPts val="0"/>
              </a:spcAft>
              <a:buSzPts val="1400"/>
              <a:buChar char="-"/>
            </a:pPr>
            <a:r>
              <a:rPr lang="en-US"/>
              <a:t>support exploration and self-discovery (identify interests, build skills)</a:t>
            </a:r>
            <a:endParaRPr/>
          </a:p>
          <a:p>
            <a:pPr marL="457200" lvl="0" indent="-317500" algn="l" rtl="0">
              <a:spcBef>
                <a:spcPts val="0"/>
              </a:spcBef>
              <a:spcAft>
                <a:spcPts val="0"/>
              </a:spcAft>
              <a:buSzPts val="1400"/>
              <a:buChar char="-"/>
            </a:pPr>
            <a:r>
              <a:rPr lang="en-US"/>
              <a:t>clubs can help you find a community &amp; a place of belonging (plus, getting involved can help bring a sense of pride &amp; school spirit)</a:t>
            </a:r>
            <a:endParaRPr/>
          </a:p>
          <a:p>
            <a:pPr marL="0" lvl="0" indent="0" algn="l" rtl="0">
              <a:spcBef>
                <a:spcPts val="0"/>
              </a:spcBef>
              <a:spcAft>
                <a:spcPts val="0"/>
              </a:spcAft>
              <a:buNone/>
            </a:pPr>
            <a:r>
              <a:rPr lang="en-US" b="1"/>
              <a:t>Ask students</a:t>
            </a:r>
            <a:r>
              <a:rPr lang="en-US"/>
              <a:t> (without requirement to share): Are there any clubs that you may be interested in joining? </a:t>
            </a:r>
            <a:endParaRPr/>
          </a:p>
          <a:p>
            <a:pPr marL="0" lvl="0" indent="0" algn="l" rtl="0">
              <a:spcBef>
                <a:spcPts val="0"/>
              </a:spcBef>
              <a:spcAft>
                <a:spcPts val="0"/>
              </a:spcAft>
              <a:buNone/>
            </a:pPr>
            <a:endParaRPr/>
          </a:p>
        </p:txBody>
      </p:sp>
      <p:sp>
        <p:nvSpPr>
          <p:cNvPr id="225" name="Google Shape;22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381553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SAC School of Continuing Education representatives will briefly introduce themselves and share information about their programs. </a:t>
            </a:r>
          </a:p>
          <a:p>
            <a:endParaRPr lang="en-US">
              <a:cs typeface="Calibri"/>
            </a:endParaRPr>
          </a:p>
        </p:txBody>
      </p:sp>
      <p:sp>
        <p:nvSpPr>
          <p:cNvPr id="4" name="Slide Number Placeholder 3"/>
          <p:cNvSpPr>
            <a:spLocks noGrp="1"/>
          </p:cNvSpPr>
          <p:nvPr>
            <p:ph type="sldNum" sz="quarter" idx="5"/>
          </p:nvPr>
        </p:nvSpPr>
        <p:spPr/>
        <p:txBody>
          <a:bodyPr/>
          <a:lstStyle/>
          <a:p>
            <a:fld id="{A8963DDE-3D93-1B40-AA4B-7663A95EC351}" type="slidenum">
              <a:rPr lang="en-US" smtClean="0"/>
              <a:t>16</a:t>
            </a:fld>
            <a:endParaRPr lang="en-US"/>
          </a:p>
        </p:txBody>
      </p:sp>
    </p:spTree>
    <p:extLst>
      <p:ext uri="{BB962C8B-B14F-4D97-AF65-F5344CB8AC3E}">
        <p14:creationId xmlns:p14="http://schemas.microsoft.com/office/powerpoint/2010/main" val="3655585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8c43e22146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8c43e2214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8c43e2214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4078965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363241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Let students know that there would be CAP Careers Exploration months throughout the semester. </a:t>
            </a:r>
            <a:endParaRPr/>
          </a:p>
          <a:p>
            <a:pPr marL="0" lvl="0" indent="0" algn="l" rtl="0">
              <a:spcBef>
                <a:spcPts val="0"/>
              </a:spcBef>
              <a:spcAft>
                <a:spcPts val="0"/>
              </a:spcAft>
              <a:buNone/>
            </a:pPr>
            <a:endParaRPr/>
          </a:p>
          <a:p>
            <a:pPr marL="0" lvl="0" indent="0" algn="l" rtl="0">
              <a:spcBef>
                <a:spcPts val="0"/>
              </a:spcBef>
              <a:spcAft>
                <a:spcPts val="0"/>
              </a:spcAft>
              <a:buNone/>
            </a:pPr>
            <a:r>
              <a:rPr lang="en-US"/>
              <a:t>Please encourage students to attend the CAP</a:t>
            </a:r>
          </a:p>
          <a:p>
            <a:pPr marL="0" lvl="0" indent="0" algn="l" rtl="0">
              <a:spcBef>
                <a:spcPts val="0"/>
              </a:spcBef>
              <a:spcAft>
                <a:spcPts val="0"/>
              </a:spcAft>
              <a:buNone/>
            </a:pPr>
            <a:r>
              <a:rPr lang="en-US"/>
              <a:t>Career Exploration events hosted by the Career Center. </a:t>
            </a:r>
          </a:p>
          <a:p>
            <a:pPr marL="0" lvl="0" indent="0" algn="l" rtl="0">
              <a:spcBef>
                <a:spcPts val="0"/>
              </a:spcBef>
              <a:spcAft>
                <a:spcPts val="0"/>
              </a:spcAft>
              <a:buNone/>
            </a:pPr>
            <a:endParaRPr lang="en-US"/>
          </a:p>
        </p:txBody>
      </p:sp>
      <p:sp>
        <p:nvSpPr>
          <p:cNvPr id="311" name="Google Shape;31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4069205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1166081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897546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c43e22146_1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8c43e22146_1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00" b="1">
                <a:latin typeface="Arial"/>
                <a:ea typeface="Arial"/>
                <a:cs typeface="Arial"/>
                <a:sym typeface="Arial"/>
              </a:rPr>
              <a:t>Ask students to reflect &amp; share</a:t>
            </a:r>
            <a:r>
              <a:rPr lang="en-US" sz="1000">
                <a:latin typeface="Arial"/>
                <a:ea typeface="Arial"/>
                <a:cs typeface="Arial"/>
                <a:sym typeface="Arial"/>
              </a:rPr>
              <a:t> via chat </a:t>
            </a:r>
            <a:endParaRPr/>
          </a:p>
        </p:txBody>
      </p:sp>
      <p:sp>
        <p:nvSpPr>
          <p:cNvPr id="107" name="Google Shape;107;g8c43e22146_1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726468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Give students an overview about this workshop. Encourage students to participate in workshops throughout the day. </a:t>
            </a:r>
            <a:endParaRPr/>
          </a:p>
          <a:p>
            <a:pPr marL="0" lvl="0" indent="0" algn="l" rtl="0">
              <a:spcBef>
                <a:spcPts val="0"/>
              </a:spcBef>
              <a:spcAft>
                <a:spcPts val="0"/>
              </a:spcAft>
              <a:buNone/>
            </a:pPr>
            <a:endParaRPr/>
          </a:p>
        </p:txBody>
      </p:sp>
      <p:sp>
        <p:nvSpPr>
          <p:cNvPr id="128" name="Google Shape;12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18900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8c43e22146_1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8c43e22146_1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g8c43e22146_1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427528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244815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d80384200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8d8038420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Career and Academic Pathways are a collection of majors with related courses that fit within a career area. Help guide students to the flyer that contains the majors within each CAP. </a:t>
            </a:r>
            <a:endParaRPr/>
          </a:p>
        </p:txBody>
      </p:sp>
      <p:sp>
        <p:nvSpPr>
          <p:cNvPr id="160" name="Google Shape;160;g8d8038420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572897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56358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Ask students to reflect &amp; share</a:t>
            </a:r>
            <a:r>
              <a:rPr lang="en-US"/>
              <a:t>: Do you see any careers on this list that you may be interested in? If not, what other careers do you want to explore?</a:t>
            </a:r>
            <a:endParaRPr/>
          </a:p>
        </p:txBody>
      </p:sp>
      <p:sp>
        <p:nvSpPr>
          <p:cNvPr id="205" name="Google Shape;20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955509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F39D3-56BD-4113-A159-E6B34B4B3C2C}"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182904091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F39D3-56BD-4113-A159-E6B34B4B3C2C}"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418954820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F39D3-56BD-4113-A159-E6B34B4B3C2C}"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72660631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F39D3-56BD-4113-A159-E6B34B4B3C2C}"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33007226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F39D3-56BD-4113-A159-E6B34B4B3C2C}"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262941522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F39D3-56BD-4113-A159-E6B34B4B3C2C}"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307539759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F39D3-56BD-4113-A159-E6B34B4B3C2C}" type="datetimeFigureOut">
              <a:rPr lang="en-US" smtClean="0"/>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13129819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F39D3-56BD-4113-A159-E6B34B4B3C2C}" type="datetimeFigureOut">
              <a:rPr lang="en-US" smtClean="0"/>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274607133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F39D3-56BD-4113-A159-E6B34B4B3C2C}" type="datetimeFigureOut">
              <a:rPr lang="en-US" smtClean="0"/>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108116885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F39D3-56BD-4113-A159-E6B34B4B3C2C}"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182215812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F39D3-56BD-4113-A159-E6B34B4B3C2C}"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31939899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F39D3-56BD-4113-A159-E6B34B4B3C2C}" type="datetimeFigureOut">
              <a:rPr lang="en-US" smtClean="0"/>
              <a:t>1/22/2021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5730FF-4712-4C44-BFC9-3EBED36F3FD8}" type="slidenum">
              <a:rPr lang="en-US" smtClean="0"/>
              <a:t>‹#›</a:t>
            </a:fld>
            <a:endParaRPr lang="en-US"/>
          </a:p>
        </p:txBody>
      </p:sp>
    </p:spTree>
    <p:extLst>
      <p:ext uri="{BB962C8B-B14F-4D97-AF65-F5344CB8AC3E}">
        <p14:creationId xmlns:p14="http://schemas.microsoft.com/office/powerpoint/2010/main" val="67096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ac.edu/StudentServices/Counseling/CareerCenter/Pages/default.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comments" Target="../comments/comment2.xml"/><Relationship Id="rId4" Type="http://schemas.openxmlformats.org/officeDocument/2006/relationships/hyperlink" Target="https://www.sac.edu/StudentServices/StudentLife/Pages/default.aspx"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hyperlink" Target="https://sac.edu/sce/Pages/default.aspx" TargetMode="External"/><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8" Type="http://schemas.openxmlformats.org/officeDocument/2006/relationships/hyperlink" Target="https://www.sac.edu/StudentServices/DSPS/Pages/default.aspx" TargetMode="External"/><Relationship Id="rId3" Type="http://schemas.openxmlformats.org/officeDocument/2006/relationships/hyperlink" Target="https://www.sac.edu/StudentServices/Counseling/Pages/default.aspx" TargetMode="External"/><Relationship Id="rId7" Type="http://schemas.openxmlformats.org/officeDocument/2006/relationships/hyperlink" Target="https://www.sac.edu/StudentServices/HealthCenter/Pages/default.aspx"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www.sac.edu/Library/Pages/default.aspx" TargetMode="External"/><Relationship Id="rId5" Type="http://schemas.openxmlformats.org/officeDocument/2006/relationships/hyperlink" Target="https://www.sac.edu/StudentServices/Counseling/Transfer/Pages/default.aspx" TargetMode="External"/><Relationship Id="rId4" Type="http://schemas.openxmlformats.org/officeDocument/2006/relationships/hyperlink" Target="https://www.sac.edu/StudentServices/Counseling/CareerCenter/Pages/default.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sac.edu/" TargetMode="External"/><Relationship Id="rId7"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sac.edu/pathways" TargetMode="External"/><Relationship Id="rId5" Type="http://schemas.openxmlformats.org/officeDocument/2006/relationships/hyperlink" Target="http://www.sac.edu/counseling" TargetMode="External"/><Relationship Id="rId10" Type="http://schemas.openxmlformats.org/officeDocument/2006/relationships/image" Target="../media/image9.png"/><Relationship Id="rId4" Type="http://schemas.openxmlformats.org/officeDocument/2006/relationships/hyperlink" Target="http://www.sac.edufinancialaid/" TargetMode="External"/><Relationship Id="rId9"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3.png"/><Relationship Id="rId5" Type="http://schemas.openxmlformats.org/officeDocument/2006/relationships/image" Target="../media/image10.png"/><Relationship Id="rId10" Type="http://schemas.openxmlformats.org/officeDocument/2006/relationships/image" Target="../media/image2.jpe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914401" y="4406537"/>
            <a:ext cx="7162800" cy="100366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600"/>
              <a:buFont typeface="Calibri"/>
              <a:buNone/>
            </a:pPr>
            <a:r>
              <a:rPr lang="en-US" sz="2600" b="1" dirty="0">
                <a:solidFill>
                  <a:schemeClr val="dk1"/>
                </a:solidFill>
                <a:latin typeface="Neutraface Display Bold" panose="02000803040000020004" pitchFamily="50" charset="0"/>
                <a:ea typeface="Calibri"/>
                <a:cs typeface="Calibri"/>
                <a:sym typeface="Calibri"/>
              </a:rPr>
              <a:t>W</a:t>
            </a:r>
            <a:r>
              <a:rPr lang="en-US" sz="2600" b="1" dirty="0">
                <a:latin typeface="Neutraface Display Bold" panose="02000803040000020004" pitchFamily="50" charset="0"/>
              </a:rPr>
              <a:t>elcome</a:t>
            </a:r>
            <a:r>
              <a:rPr lang="en-US" sz="2600" b="1" dirty="0">
                <a:solidFill>
                  <a:schemeClr val="dk1"/>
                </a:solidFill>
                <a:latin typeface="Neutraface Display Bold" panose="02000803040000020004" pitchFamily="50" charset="0"/>
                <a:ea typeface="Calibri"/>
                <a:cs typeface="Calibri"/>
                <a:sym typeface="Calibri"/>
              </a:rPr>
              <a:t> </a:t>
            </a:r>
            <a:r>
              <a:rPr lang="en-US" sz="2600" b="1" dirty="0">
                <a:latin typeface="Neutraface Display Bold" panose="02000803040000020004" pitchFamily="50" charset="0"/>
              </a:rPr>
              <a:t>to</a:t>
            </a:r>
            <a:r>
              <a:rPr lang="en-US" sz="2600" b="1" dirty="0">
                <a:solidFill>
                  <a:schemeClr val="dk1"/>
                </a:solidFill>
                <a:latin typeface="Neutraface Display Bold" panose="02000803040000020004" pitchFamily="50" charset="0"/>
                <a:ea typeface="Calibri"/>
                <a:cs typeface="Calibri"/>
                <a:sym typeface="Calibri"/>
              </a:rPr>
              <a:t> S</a:t>
            </a:r>
            <a:r>
              <a:rPr lang="en-US" sz="2600" b="1" dirty="0">
                <a:latin typeface="Neutraface Display Bold" panose="02000803040000020004" pitchFamily="50" charset="0"/>
              </a:rPr>
              <a:t>anta</a:t>
            </a:r>
            <a:r>
              <a:rPr lang="en-US" sz="2600" b="1" dirty="0">
                <a:solidFill>
                  <a:schemeClr val="dk1"/>
                </a:solidFill>
                <a:latin typeface="Neutraface Display Bold" panose="02000803040000020004" pitchFamily="50" charset="0"/>
                <a:ea typeface="Calibri"/>
                <a:cs typeface="Calibri"/>
                <a:sym typeface="Calibri"/>
              </a:rPr>
              <a:t> A</a:t>
            </a:r>
            <a:r>
              <a:rPr lang="en-US" sz="2600" b="1" dirty="0">
                <a:latin typeface="Neutraface Display Bold" panose="02000803040000020004" pitchFamily="50" charset="0"/>
              </a:rPr>
              <a:t>na</a:t>
            </a:r>
            <a:r>
              <a:rPr lang="en-US" sz="2600" b="1" dirty="0">
                <a:solidFill>
                  <a:schemeClr val="dk1"/>
                </a:solidFill>
                <a:latin typeface="Neutraface Display Bold" panose="02000803040000020004" pitchFamily="50" charset="0"/>
                <a:ea typeface="Calibri"/>
                <a:cs typeface="Calibri"/>
                <a:sym typeface="Calibri"/>
              </a:rPr>
              <a:t> C</a:t>
            </a:r>
            <a:r>
              <a:rPr lang="en-US" sz="2600" b="1" dirty="0">
                <a:latin typeface="Neutraface Display Bold" panose="02000803040000020004" pitchFamily="50" charset="0"/>
              </a:rPr>
              <a:t>ollege</a:t>
            </a:r>
            <a:endParaRPr sz="2600" b="1" dirty="0">
              <a:latin typeface="Neutraface Display Bold" panose="02000803040000020004" pitchFamily="50" charset="0"/>
            </a:endParaRPr>
          </a:p>
          <a:p>
            <a:pPr marL="0" lvl="0" indent="0" algn="ctr" rtl="0">
              <a:lnSpc>
                <a:spcPct val="90000"/>
              </a:lnSpc>
              <a:spcBef>
                <a:spcPts val="1000"/>
              </a:spcBef>
              <a:spcAft>
                <a:spcPts val="1000"/>
              </a:spcAft>
              <a:buClr>
                <a:schemeClr val="dk1"/>
              </a:buClr>
              <a:buSzPts val="2600"/>
              <a:buFont typeface="Calibri"/>
              <a:buNone/>
            </a:pPr>
            <a:r>
              <a:rPr lang="en-US" sz="2600" dirty="0">
                <a:solidFill>
                  <a:schemeClr val="dk1"/>
                </a:solidFill>
                <a:latin typeface="Neutraface Display Bold" panose="02000803040000020004" pitchFamily="50" charset="0"/>
              </a:rPr>
              <a:t>Spring 2021</a:t>
            </a:r>
            <a:endParaRPr dirty="0">
              <a:latin typeface="Neutraface Display Bold" panose="02000803040000020004" pitchFamily="50" charset="0"/>
            </a:endParaRPr>
          </a:p>
        </p:txBody>
      </p:sp>
      <p:sp>
        <p:nvSpPr>
          <p:cNvPr id="89" name="Google Shape;89;p13"/>
          <p:cNvSpPr/>
          <p:nvPr/>
        </p:nvSpPr>
        <p:spPr>
          <a:xfrm>
            <a:off x="4258152" y="247610"/>
            <a:ext cx="184730"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5400" b="1" i="0" u="none" strike="noStrike" cap="none">
              <a:solidFill>
                <a:schemeClr val="lt2"/>
              </a:solidFill>
              <a:latin typeface="Calibri"/>
              <a:ea typeface="Calibri"/>
              <a:cs typeface="Calibri"/>
              <a:sym typeface="Calibri"/>
            </a:endParaRPr>
          </a:p>
        </p:txBody>
      </p:sp>
      <p:pic>
        <p:nvPicPr>
          <p:cNvPr id="90" name="Google Shape;90;p13"/>
          <p:cNvPicPr preferRelativeResize="0"/>
          <p:nvPr/>
        </p:nvPicPr>
        <p:blipFill rotWithShape="1">
          <a:blip r:embed="rId3">
            <a:alphaModFix/>
          </a:blip>
          <a:srcRect/>
          <a:stretch/>
        </p:blipFill>
        <p:spPr>
          <a:xfrm>
            <a:off x="482503" y="1151347"/>
            <a:ext cx="8184084" cy="2741668"/>
          </a:xfrm>
          <a:prstGeom prst="rect">
            <a:avLst/>
          </a:prstGeom>
          <a:noFill/>
          <a:ln>
            <a:noFill/>
          </a:ln>
        </p:spPr>
      </p:pic>
      <p:grpSp>
        <p:nvGrpSpPr>
          <p:cNvPr id="91" name="Google Shape;91;p13"/>
          <p:cNvGrpSpPr/>
          <p:nvPr/>
        </p:nvGrpSpPr>
        <p:grpSpPr>
          <a:xfrm>
            <a:off x="6705600" y="5923723"/>
            <a:ext cx="2227974" cy="464444"/>
            <a:chOff x="5468226" y="5715000"/>
            <a:chExt cx="2227974" cy="464444"/>
          </a:xfrm>
        </p:grpSpPr>
        <p:pic>
          <p:nvPicPr>
            <p:cNvPr id="92" name="Google Shape;92;p13"/>
            <p:cNvPicPr preferRelativeResize="0"/>
            <p:nvPr/>
          </p:nvPicPr>
          <p:blipFill rotWithShape="1">
            <a:blip r:embed="rId4">
              <a:alphaModFix/>
            </a:blip>
            <a:srcRect/>
            <a:stretch/>
          </p:blipFill>
          <p:spPr>
            <a:xfrm>
              <a:off x="6934200" y="5924550"/>
              <a:ext cx="762000" cy="254894"/>
            </a:xfrm>
            <a:prstGeom prst="rect">
              <a:avLst/>
            </a:prstGeom>
            <a:noFill/>
            <a:ln>
              <a:noFill/>
            </a:ln>
          </p:spPr>
        </p:pic>
        <p:pic>
          <p:nvPicPr>
            <p:cNvPr id="93" name="Google Shape;93;p13"/>
            <p:cNvPicPr preferRelativeResize="0"/>
            <p:nvPr/>
          </p:nvPicPr>
          <p:blipFill rotWithShape="1">
            <a:blip r:embed="rId5">
              <a:alphaModFix/>
            </a:blip>
            <a:srcRect/>
            <a:stretch/>
          </p:blipFill>
          <p:spPr>
            <a:xfrm>
              <a:off x="5468226" y="5715000"/>
              <a:ext cx="1389774" cy="463258"/>
            </a:xfrm>
            <a:prstGeom prst="rect">
              <a:avLst/>
            </a:prstGeom>
            <a:noFill/>
            <a:ln>
              <a:noFill/>
            </a:ln>
          </p:spPr>
        </p:pic>
      </p:grpSp>
      <p:sp>
        <p:nvSpPr>
          <p:cNvPr id="94" name="Google Shape;94;p13"/>
          <p:cNvSpPr/>
          <p:nvPr/>
        </p:nvSpPr>
        <p:spPr>
          <a:xfrm>
            <a:off x="0" y="6515100"/>
            <a:ext cx="9220200" cy="571500"/>
          </a:xfrm>
          <a:prstGeom prst="rect">
            <a:avLst/>
          </a:prstGeom>
          <a:solidFill>
            <a:srgbClr val="F475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Tree>
    <p:extLst>
      <p:ext uri="{BB962C8B-B14F-4D97-AF65-F5344CB8AC3E}">
        <p14:creationId xmlns:p14="http://schemas.microsoft.com/office/powerpoint/2010/main" val="20415937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400"/>
              <a:buFont typeface="Calibri"/>
              <a:buNone/>
            </a:pPr>
            <a:r>
              <a:rPr lang="en-US" b="1" dirty="0">
                <a:solidFill>
                  <a:srgbClr val="F47528"/>
                </a:solidFill>
                <a:latin typeface="Neutraface Display Bold" panose="02000803040000020004" pitchFamily="50" charset="0"/>
              </a:rPr>
              <a:t>What’s Unique About Our CAP?</a:t>
            </a:r>
            <a:endParaRPr b="1" dirty="0">
              <a:solidFill>
                <a:srgbClr val="F47528"/>
              </a:solidFill>
              <a:latin typeface="Neutraface Display Bold" panose="02000803040000020004" pitchFamily="50" charset="0"/>
            </a:endParaRPr>
          </a:p>
        </p:txBody>
      </p:sp>
      <p:sp>
        <p:nvSpPr>
          <p:cNvPr id="192" name="Google Shape;192;p22"/>
          <p:cNvSpPr/>
          <p:nvPr/>
        </p:nvSpPr>
        <p:spPr>
          <a:xfrm>
            <a:off x="0" y="6515100"/>
            <a:ext cx="9144000" cy="435600"/>
          </a:xfrm>
          <a:prstGeom prst="rect">
            <a:avLst/>
          </a:prstGeom>
          <a:solidFill>
            <a:srgbClr val="F475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191;p22">
            <a:extLst>
              <a:ext uri="{FF2B5EF4-FFF2-40B4-BE49-F238E27FC236}">
                <a16:creationId xmlns:a16="http://schemas.microsoft.com/office/drawing/2014/main" id="{2B4DE387-DEDF-4F47-A146-A679DC336B2C}"/>
              </a:ext>
            </a:extLst>
          </p:cNvPr>
          <p:cNvSpPr txBox="1">
            <a:spLocks/>
          </p:cNvSpPr>
          <p:nvPr/>
        </p:nvSpPr>
        <p:spPr>
          <a:xfrm>
            <a:off x="457200" y="1600200"/>
            <a:ext cx="8229600" cy="2015100"/>
          </a:xfrm>
          <a:prstGeom prst="rect">
            <a:avLst/>
          </a:prstGeom>
          <a:noFill/>
          <a:ln>
            <a:noFill/>
          </a:ln>
        </p:spPr>
        <p:txBody>
          <a:bodyPr spcFirstLastPara="1" vert="horz" wrap="square"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dk1"/>
              </a:buClr>
              <a:buSzPts val="3200"/>
              <a:buFont typeface="Arial" panose="020B0604020202020204" pitchFamily="34" charset="0"/>
              <a:buNone/>
            </a:pPr>
            <a:r>
              <a:rPr lang="en-US" sz="3000">
                <a:solidFill>
                  <a:srgbClr val="434343"/>
                </a:solidFill>
              </a:rPr>
              <a:t> ADD INFO: </a:t>
            </a:r>
            <a:r>
              <a:rPr lang="en-US" sz="3000" i="1">
                <a:solidFill>
                  <a:srgbClr val="434343"/>
                </a:solidFill>
              </a:rPr>
              <a:t>What would I experience in the program? </a:t>
            </a:r>
          </a:p>
          <a:p>
            <a:pPr marL="457200" indent="-419100">
              <a:spcBef>
                <a:spcPts val="0"/>
              </a:spcBef>
              <a:buClr>
                <a:srgbClr val="434343"/>
              </a:buClr>
              <a:buSzPts val="3000"/>
              <a:buFont typeface="Arial" panose="020B0604020202020204" pitchFamily="34" charset="0"/>
              <a:buChar char="-"/>
            </a:pPr>
            <a:r>
              <a:rPr lang="en-US" sz="3000" i="1">
                <a:solidFill>
                  <a:srgbClr val="434343"/>
                </a:solidFill>
                <a:highlight>
                  <a:srgbClr val="FFFF00"/>
                </a:highlight>
              </a:rPr>
              <a:t>Exciting news, programming or events in this CAP</a:t>
            </a:r>
            <a:endParaRPr lang="en-US" sz="3000" i="1" dirty="0">
              <a:solidFill>
                <a:srgbClr val="434343"/>
              </a:solidFill>
            </a:endParaRPr>
          </a:p>
        </p:txBody>
      </p:sp>
    </p:spTree>
    <p:extLst>
      <p:ext uri="{BB962C8B-B14F-4D97-AF65-F5344CB8AC3E}">
        <p14:creationId xmlns:p14="http://schemas.microsoft.com/office/powerpoint/2010/main" val="4663703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5"/>
          <p:cNvSpPr txBox="1">
            <a:spLocks noGrp="1"/>
          </p:cNvSpPr>
          <p:nvPr>
            <p:ph type="title"/>
          </p:nvPr>
        </p:nvSpPr>
        <p:spPr>
          <a:xfrm>
            <a:off x="0" y="0"/>
            <a:ext cx="9144000" cy="1524000"/>
          </a:xfrm>
          <a:prstGeom prst="rect">
            <a:avLst/>
          </a:prstGeom>
          <a:noFill/>
          <a:ln>
            <a:noFill/>
          </a:ln>
        </p:spPr>
        <p:txBody>
          <a:bodyPr spcFirstLastPara="1" wrap="square" lIns="91425" tIns="45700" rIns="91425" bIns="45700" anchor="ctr" anchorCtr="0">
            <a:noAutofit/>
          </a:bodyPr>
          <a:lstStyle/>
          <a:p>
            <a:pPr lvl="0">
              <a:spcBef>
                <a:spcPts val="0"/>
              </a:spcBef>
              <a:buClr>
                <a:schemeClr val="lt1"/>
              </a:buClr>
              <a:buSzPts val="4400"/>
            </a:pPr>
            <a:r>
              <a:rPr lang="en-US" sz="4800" b="1" dirty="0">
                <a:solidFill>
                  <a:srgbClr val="F47528"/>
                </a:solidFill>
                <a:latin typeface="Neutraface Display Bold" panose="02000803040000020004" pitchFamily="50" charset="0"/>
              </a:rPr>
              <a:t>Connection, Community and Communication </a:t>
            </a:r>
            <a:endParaRPr sz="4800" b="1" dirty="0">
              <a:solidFill>
                <a:srgbClr val="F47528"/>
              </a:solidFill>
              <a:latin typeface="Neutraface Display Bold" panose="02000803040000020004" pitchFamily="50" charset="0"/>
            </a:endParaRPr>
          </a:p>
        </p:txBody>
      </p:sp>
      <p:sp>
        <p:nvSpPr>
          <p:cNvPr id="221" name="Google Shape;221;p25"/>
          <p:cNvSpPr/>
          <p:nvPr/>
        </p:nvSpPr>
        <p:spPr>
          <a:xfrm>
            <a:off x="0" y="6515100"/>
            <a:ext cx="9220200" cy="571500"/>
          </a:xfrm>
          <a:prstGeom prst="rect">
            <a:avLst/>
          </a:prstGeom>
          <a:solidFill>
            <a:srgbClr val="F475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
        <p:nvSpPr>
          <p:cNvPr id="7" name="Google Shape;220;p25">
            <a:extLst>
              <a:ext uri="{FF2B5EF4-FFF2-40B4-BE49-F238E27FC236}">
                <a16:creationId xmlns:a16="http://schemas.microsoft.com/office/drawing/2014/main" id="{B5810F9B-6B37-4A9D-9FD8-132E8EF5DEBB}"/>
              </a:ext>
            </a:extLst>
          </p:cNvPr>
          <p:cNvSpPr txBox="1">
            <a:spLocks/>
          </p:cNvSpPr>
          <p:nvPr/>
        </p:nvSpPr>
        <p:spPr>
          <a:xfrm>
            <a:off x="457200" y="1371600"/>
            <a:ext cx="8229600" cy="4526100"/>
          </a:xfrm>
          <a:prstGeom prst="rect">
            <a:avLst/>
          </a:prstGeom>
          <a:noFill/>
          <a:ln>
            <a:noFill/>
          </a:ln>
        </p:spPr>
        <p:txBody>
          <a:bodyPr spcFirstLastPara="1" vert="horz" wrap="square"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dk1"/>
              </a:buClr>
              <a:buSzPts val="3200"/>
              <a:buFont typeface="Arial" panose="020B0604020202020204" pitchFamily="34" charset="0"/>
              <a:buNone/>
            </a:pPr>
            <a:endParaRPr lang="en-US" sz="3000">
              <a:solidFill>
                <a:srgbClr val="434343"/>
              </a:solidFill>
            </a:endParaRPr>
          </a:p>
          <a:p>
            <a:pPr marL="457200" indent="-419100">
              <a:spcBef>
                <a:spcPts val="0"/>
              </a:spcBef>
              <a:buClr>
                <a:srgbClr val="434343"/>
              </a:buClr>
              <a:buSzPts val="3000"/>
            </a:pPr>
            <a:r>
              <a:rPr lang="en-US" sz="3000">
                <a:solidFill>
                  <a:srgbClr val="434343"/>
                </a:solidFill>
                <a:latin typeface="Muli SemiBold" panose="00000700000000000000" pitchFamily="2" charset="0"/>
              </a:rPr>
              <a:t>What about college are you most excited about?</a:t>
            </a:r>
          </a:p>
          <a:p>
            <a:pPr marL="457200" indent="-419100">
              <a:spcBef>
                <a:spcPts val="0"/>
              </a:spcBef>
              <a:buClr>
                <a:srgbClr val="434343"/>
              </a:buClr>
              <a:buSzPts val="3000"/>
            </a:pPr>
            <a:endParaRPr lang="en-US" sz="3000">
              <a:solidFill>
                <a:srgbClr val="434343"/>
              </a:solidFill>
              <a:latin typeface="Muli SemiBold" panose="00000700000000000000" pitchFamily="2" charset="0"/>
            </a:endParaRPr>
          </a:p>
          <a:p>
            <a:pPr marL="457200" indent="-419100">
              <a:spcBef>
                <a:spcPts val="0"/>
              </a:spcBef>
              <a:buClr>
                <a:srgbClr val="434343"/>
              </a:buClr>
              <a:buSzPts val="3000"/>
            </a:pPr>
            <a:r>
              <a:rPr lang="en-US" sz="3000">
                <a:solidFill>
                  <a:srgbClr val="434343"/>
                </a:solidFill>
                <a:latin typeface="Muli SemiBold" panose="00000700000000000000" pitchFamily="2" charset="0"/>
              </a:rPr>
              <a:t>What are your concerns/challenges? We’d like to support you.</a:t>
            </a:r>
          </a:p>
          <a:p>
            <a:pPr marL="457200" indent="-419100">
              <a:spcBef>
                <a:spcPts val="0"/>
              </a:spcBef>
              <a:buClr>
                <a:srgbClr val="434343"/>
              </a:buClr>
              <a:buSzPts val="3000"/>
            </a:pPr>
            <a:endParaRPr lang="en-US" sz="3000">
              <a:solidFill>
                <a:srgbClr val="434343"/>
              </a:solidFill>
              <a:latin typeface="Muli SemiBold" panose="00000700000000000000" pitchFamily="2" charset="0"/>
            </a:endParaRPr>
          </a:p>
          <a:p>
            <a:pPr marL="457200" indent="-419100">
              <a:spcBef>
                <a:spcPts val="0"/>
              </a:spcBef>
              <a:buClr>
                <a:srgbClr val="434343"/>
              </a:buClr>
              <a:buSzPts val="3000"/>
            </a:pPr>
            <a:r>
              <a:rPr lang="en-US" sz="3000">
                <a:solidFill>
                  <a:srgbClr val="434343"/>
                </a:solidFill>
                <a:latin typeface="Muli SemiBold" panose="00000700000000000000" pitchFamily="2" charset="0"/>
              </a:rPr>
              <a:t>Questions?</a:t>
            </a:r>
            <a:endParaRPr lang="en-US" sz="3000" dirty="0">
              <a:solidFill>
                <a:srgbClr val="434343"/>
              </a:solidFill>
              <a:latin typeface="Muli SemiBold" panose="00000700000000000000" pitchFamily="2" charset="0"/>
            </a:endParaRPr>
          </a:p>
        </p:txBody>
      </p:sp>
    </p:spTree>
    <p:extLst>
      <p:ext uri="{BB962C8B-B14F-4D97-AF65-F5344CB8AC3E}">
        <p14:creationId xmlns:p14="http://schemas.microsoft.com/office/powerpoint/2010/main" val="3875804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2108C-A6D7-44A1-BB78-E575B160DD26}"/>
              </a:ext>
            </a:extLst>
          </p:cNvPr>
          <p:cNvSpPr>
            <a:spLocks noGrp="1"/>
          </p:cNvSpPr>
          <p:nvPr>
            <p:ph type="title"/>
          </p:nvPr>
        </p:nvSpPr>
        <p:spPr/>
        <p:txBody>
          <a:bodyPr/>
          <a:lstStyle/>
          <a:p>
            <a:r>
              <a:rPr lang="en-US" b="1" dirty="0">
                <a:solidFill>
                  <a:srgbClr val="F47528"/>
                </a:solidFill>
                <a:latin typeface="Neutraface Display Bold" panose="02000803040000020004" pitchFamily="50" charset="0"/>
              </a:rPr>
              <a:t>Canvas Shells</a:t>
            </a:r>
            <a:endParaRPr lang="en-US" dirty="0"/>
          </a:p>
        </p:txBody>
      </p:sp>
      <p:sp>
        <p:nvSpPr>
          <p:cNvPr id="4" name="Google Shape;192;p22">
            <a:extLst>
              <a:ext uri="{FF2B5EF4-FFF2-40B4-BE49-F238E27FC236}">
                <a16:creationId xmlns:a16="http://schemas.microsoft.com/office/drawing/2014/main" id="{EDA6FACD-BB3C-4C8A-9731-D012E52A640F}"/>
              </a:ext>
            </a:extLst>
          </p:cNvPr>
          <p:cNvSpPr/>
          <p:nvPr/>
        </p:nvSpPr>
        <p:spPr>
          <a:xfrm>
            <a:off x="0" y="6515100"/>
            <a:ext cx="9144000" cy="435600"/>
          </a:xfrm>
          <a:prstGeom prst="rect">
            <a:avLst/>
          </a:prstGeom>
          <a:solidFill>
            <a:srgbClr val="F475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 name="Text Placeholder 2">
            <a:extLst>
              <a:ext uri="{FF2B5EF4-FFF2-40B4-BE49-F238E27FC236}">
                <a16:creationId xmlns:a16="http://schemas.microsoft.com/office/drawing/2014/main" id="{BB09168F-3903-440A-9B9A-3A1838E20CB7}"/>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A virtual space to ask questions.</a:t>
            </a:r>
          </a:p>
          <a:p>
            <a:r>
              <a:rPr lang="en-US"/>
              <a:t>Directly contact your Success Team via Pronto.</a:t>
            </a:r>
          </a:p>
          <a:p>
            <a:r>
              <a:rPr lang="en-US"/>
              <a:t>CAP events and hours will be hosted through the ConferZoom page.</a:t>
            </a:r>
          </a:p>
          <a:p>
            <a:r>
              <a:rPr lang="en-US"/>
              <a:t>Receive messages directly related to your CAP.</a:t>
            </a:r>
          </a:p>
          <a:p>
            <a:endParaRPr lang="en-US" dirty="0"/>
          </a:p>
        </p:txBody>
      </p:sp>
    </p:spTree>
    <p:extLst>
      <p:ext uri="{BB962C8B-B14F-4D97-AF65-F5344CB8AC3E}">
        <p14:creationId xmlns:p14="http://schemas.microsoft.com/office/powerpoint/2010/main" val="382722209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0"/>
          <p:cNvSpPr txBox="1">
            <a:spLocks noGrp="1"/>
          </p:cNvSpPr>
          <p:nvPr>
            <p:ph type="title"/>
          </p:nvPr>
        </p:nvSpPr>
        <p:spPr>
          <a:xfrm>
            <a:off x="-11723" y="152400"/>
            <a:ext cx="9144000" cy="91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5400"/>
              <a:buFont typeface="Calibri"/>
              <a:buNone/>
            </a:pPr>
            <a:r>
              <a:rPr lang="en-US" b="1" dirty="0">
                <a:solidFill>
                  <a:srgbClr val="F47528"/>
                </a:solidFill>
                <a:latin typeface="Neutraface Display Bold" panose="02000803040000020004" pitchFamily="50" charset="0"/>
              </a:rPr>
              <a:t>Career Planning</a:t>
            </a:r>
            <a:endParaRPr b="1" dirty="0">
              <a:solidFill>
                <a:srgbClr val="F47528"/>
              </a:solidFill>
              <a:latin typeface="Neutraface Display Bold" panose="02000803040000020004" pitchFamily="50" charset="0"/>
            </a:endParaRPr>
          </a:p>
        </p:txBody>
      </p:sp>
      <p:sp>
        <p:nvSpPr>
          <p:cNvPr id="267" name="Google Shape;267;p30"/>
          <p:cNvSpPr txBox="1">
            <a:spLocks noGrp="1"/>
          </p:cNvSpPr>
          <p:nvPr>
            <p:ph type="body" idx="1"/>
          </p:nvPr>
        </p:nvSpPr>
        <p:spPr>
          <a:xfrm>
            <a:off x="646100" y="1219200"/>
            <a:ext cx="7867800" cy="2895600"/>
          </a:xfrm>
          <a:prstGeom prst="rect">
            <a:avLst/>
          </a:prstGeom>
          <a:noFill/>
          <a:ln>
            <a:noFill/>
          </a:ln>
        </p:spPr>
        <p:txBody>
          <a:bodyPr spcFirstLastPara="1" wrap="square" lIns="91425" tIns="45700" rIns="91425" bIns="45700" anchor="t" anchorCtr="0">
            <a:noAutofit/>
          </a:bodyPr>
          <a:lstStyle/>
          <a:p>
            <a:pPr marL="36900" lvl="0" indent="0" algn="l" rtl="0">
              <a:spcBef>
                <a:spcPts val="0"/>
              </a:spcBef>
              <a:spcAft>
                <a:spcPts val="0"/>
              </a:spcAft>
              <a:buClr>
                <a:srgbClr val="C00000"/>
              </a:buClr>
              <a:buSzPts val="3000"/>
              <a:buNone/>
            </a:pPr>
            <a:r>
              <a:rPr lang="en-US" sz="3000" b="1" dirty="0">
                <a:solidFill>
                  <a:schemeClr val="dk1"/>
                </a:solidFill>
                <a:latin typeface="Muli" panose="00000500000000000000" pitchFamily="2" charset="0"/>
                <a:ea typeface="Calibri"/>
                <a:cs typeface="Calibri"/>
                <a:sym typeface="Calibri"/>
              </a:rPr>
              <a:t>Career Center</a:t>
            </a:r>
            <a:endParaRPr dirty="0">
              <a:latin typeface="Muli" panose="00000500000000000000" pitchFamily="2" charset="0"/>
            </a:endParaRPr>
          </a:p>
          <a:p>
            <a:pPr marL="457200" lvl="0" indent="-368300" algn="l" rtl="0">
              <a:spcBef>
                <a:spcPts val="440"/>
              </a:spcBef>
              <a:spcAft>
                <a:spcPts val="0"/>
              </a:spcAft>
              <a:buClr>
                <a:schemeClr val="dk1"/>
              </a:buClr>
              <a:buSzPts val="2200"/>
              <a:buFont typeface="Calibri"/>
              <a:buChar char="•"/>
            </a:pPr>
            <a:r>
              <a:rPr lang="en-US" sz="2200" dirty="0">
                <a:solidFill>
                  <a:schemeClr val="dk1"/>
                </a:solidFill>
                <a:latin typeface="Muli" panose="00000500000000000000" pitchFamily="2" charset="0"/>
              </a:rPr>
              <a:t>Employment Preparation Workshops</a:t>
            </a:r>
            <a:endParaRPr sz="2200" dirty="0">
              <a:latin typeface="Muli" panose="00000500000000000000" pitchFamily="2" charset="0"/>
            </a:endParaRPr>
          </a:p>
          <a:p>
            <a:pPr marL="457200" lvl="0" indent="-368300" algn="l" rtl="0">
              <a:spcBef>
                <a:spcPts val="0"/>
              </a:spcBef>
              <a:spcAft>
                <a:spcPts val="0"/>
              </a:spcAft>
              <a:buClr>
                <a:schemeClr val="dk1"/>
              </a:buClr>
              <a:buSzPts val="2200"/>
              <a:buFont typeface="Calibri"/>
              <a:buChar char="•"/>
            </a:pPr>
            <a:r>
              <a:rPr lang="en-US" sz="2200" dirty="0">
                <a:solidFill>
                  <a:schemeClr val="dk1"/>
                </a:solidFill>
                <a:latin typeface="Muli" panose="00000500000000000000" pitchFamily="2" charset="0"/>
              </a:rPr>
              <a:t>Career Education Counseling</a:t>
            </a:r>
            <a:endParaRPr sz="2200" dirty="0">
              <a:solidFill>
                <a:schemeClr val="dk1"/>
              </a:solidFill>
              <a:latin typeface="Muli" panose="00000500000000000000" pitchFamily="2" charset="0"/>
            </a:endParaRPr>
          </a:p>
          <a:p>
            <a:pPr marL="457200" lvl="0" indent="-368300" algn="l" rtl="0">
              <a:spcBef>
                <a:spcPts val="0"/>
              </a:spcBef>
              <a:spcAft>
                <a:spcPts val="0"/>
              </a:spcAft>
              <a:buClr>
                <a:schemeClr val="dk1"/>
              </a:buClr>
              <a:buSzPts val="2200"/>
              <a:buFont typeface="Calibri"/>
              <a:buChar char="•"/>
            </a:pPr>
            <a:r>
              <a:rPr lang="en-US" sz="2200" dirty="0">
                <a:solidFill>
                  <a:schemeClr val="dk1"/>
                </a:solidFill>
                <a:latin typeface="Muli" panose="00000500000000000000" pitchFamily="2" charset="0"/>
              </a:rPr>
              <a:t>Let's Decide! (Undecided Major Workshops &amp; Counseling)</a:t>
            </a:r>
            <a:endParaRPr sz="2200" dirty="0">
              <a:latin typeface="Muli" panose="00000500000000000000" pitchFamily="2" charset="0"/>
            </a:endParaRPr>
          </a:p>
          <a:p>
            <a:pPr marL="457200" lvl="0" indent="-368300" algn="l" rtl="0">
              <a:spcBef>
                <a:spcPts val="0"/>
              </a:spcBef>
              <a:spcAft>
                <a:spcPts val="0"/>
              </a:spcAft>
              <a:buClr>
                <a:schemeClr val="dk1"/>
              </a:buClr>
              <a:buSzPts val="2200"/>
              <a:buFont typeface="Calibri"/>
              <a:buChar char="•"/>
            </a:pPr>
            <a:r>
              <a:rPr lang="en-US" sz="2200" dirty="0">
                <a:solidFill>
                  <a:schemeClr val="dk1"/>
                </a:solidFill>
                <a:latin typeface="Muli" panose="00000500000000000000" pitchFamily="2" charset="0"/>
              </a:rPr>
              <a:t>Career Research &amp; Exploration Software</a:t>
            </a:r>
            <a:endParaRPr sz="2200" dirty="0">
              <a:latin typeface="Muli" panose="00000500000000000000" pitchFamily="2" charset="0"/>
            </a:endParaRPr>
          </a:p>
          <a:p>
            <a:pPr marL="457200" lvl="0" indent="-368300" algn="l" rtl="0">
              <a:spcBef>
                <a:spcPts val="0"/>
              </a:spcBef>
              <a:spcAft>
                <a:spcPts val="0"/>
              </a:spcAft>
              <a:buClr>
                <a:schemeClr val="dk1"/>
              </a:buClr>
              <a:buSzPts val="2200"/>
              <a:buFont typeface="Calibri"/>
              <a:buChar char="•"/>
            </a:pPr>
            <a:r>
              <a:rPr lang="en-US" sz="2200" dirty="0">
                <a:solidFill>
                  <a:schemeClr val="dk1"/>
                </a:solidFill>
                <a:latin typeface="Muli" panose="00000500000000000000" pitchFamily="2" charset="0"/>
              </a:rPr>
              <a:t>Online Job Board</a:t>
            </a:r>
            <a:endParaRPr sz="2200" dirty="0">
              <a:latin typeface="Muli" panose="00000500000000000000" pitchFamily="2" charset="0"/>
            </a:endParaRPr>
          </a:p>
          <a:p>
            <a:pPr marL="457200" lvl="0" indent="-368300" algn="l" rtl="0">
              <a:spcBef>
                <a:spcPts val="0"/>
              </a:spcBef>
              <a:spcAft>
                <a:spcPts val="0"/>
              </a:spcAft>
              <a:buClr>
                <a:schemeClr val="dk1"/>
              </a:buClr>
              <a:buSzPts val="2200"/>
              <a:buFont typeface="Calibri"/>
              <a:buChar char="•"/>
            </a:pPr>
            <a:r>
              <a:rPr lang="en-US" sz="2200" dirty="0">
                <a:solidFill>
                  <a:schemeClr val="dk1"/>
                </a:solidFill>
                <a:latin typeface="Muli" panose="00000500000000000000" pitchFamily="2" charset="0"/>
              </a:rPr>
              <a:t>On Campus Recruitment/Interviews</a:t>
            </a:r>
            <a:endParaRPr dirty="0">
              <a:latin typeface="Muli" panose="00000500000000000000" pitchFamily="2" charset="0"/>
            </a:endParaRPr>
          </a:p>
        </p:txBody>
      </p:sp>
      <p:sp>
        <p:nvSpPr>
          <p:cNvPr id="268" name="Google Shape;268;p30"/>
          <p:cNvSpPr txBox="1"/>
          <p:nvPr/>
        </p:nvSpPr>
        <p:spPr>
          <a:xfrm>
            <a:off x="646100" y="4267200"/>
            <a:ext cx="7867800" cy="1600200"/>
          </a:xfrm>
          <a:prstGeom prst="rect">
            <a:avLst/>
          </a:prstGeom>
          <a:solidFill>
            <a:schemeClr val="bg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 </a:t>
            </a:r>
            <a:r>
              <a:rPr lang="en-US" sz="2800" b="1" dirty="0">
                <a:solidFill>
                  <a:schemeClr val="dk1"/>
                </a:solidFill>
                <a:latin typeface="Muli" panose="00000500000000000000" pitchFamily="2" charset="0"/>
                <a:ea typeface="Calibri"/>
                <a:cs typeface="Calibri"/>
                <a:sym typeface="Calibri"/>
              </a:rPr>
              <a:t>Career Classes</a:t>
            </a:r>
            <a:endParaRPr sz="1600" dirty="0">
              <a:latin typeface="Muli" panose="00000500000000000000" pitchFamily="2" charset="0"/>
            </a:endParaRPr>
          </a:p>
          <a:p>
            <a:pPr marL="457200" marR="0" lvl="0" indent="-330200" algn="l" rtl="0">
              <a:spcBef>
                <a:spcPts val="0"/>
              </a:spcBef>
              <a:spcAft>
                <a:spcPts val="0"/>
              </a:spcAft>
              <a:buClr>
                <a:schemeClr val="dk1"/>
              </a:buClr>
              <a:buSzPts val="1600"/>
              <a:buFont typeface="Calibri"/>
              <a:buChar char="●"/>
            </a:pPr>
            <a:r>
              <a:rPr lang="en-US" sz="2000" i="0" u="none" strike="noStrike" cap="none" dirty="0">
                <a:solidFill>
                  <a:schemeClr val="dk1"/>
                </a:solidFill>
                <a:latin typeface="Muli" panose="00000500000000000000" pitchFamily="2" charset="0"/>
                <a:ea typeface="Calibri"/>
                <a:cs typeface="Calibri"/>
                <a:sym typeface="Calibri"/>
              </a:rPr>
              <a:t>CNSL 116: Career and Life Planning</a:t>
            </a:r>
            <a:endParaRPr sz="1600" dirty="0">
              <a:latin typeface="Muli" panose="00000500000000000000" pitchFamily="2" charset="0"/>
            </a:endParaRPr>
          </a:p>
          <a:p>
            <a:pPr marL="457200" marR="0" lvl="0" indent="-330200" algn="l" rtl="0">
              <a:spcBef>
                <a:spcPts val="0"/>
              </a:spcBef>
              <a:spcAft>
                <a:spcPts val="0"/>
              </a:spcAft>
              <a:buClr>
                <a:schemeClr val="dk1"/>
              </a:buClr>
              <a:buSzPts val="1600"/>
              <a:buFont typeface="Calibri"/>
              <a:buChar char="●"/>
            </a:pPr>
            <a:r>
              <a:rPr lang="en-US" sz="2000" i="0" u="none" strike="noStrike" cap="none" dirty="0">
                <a:solidFill>
                  <a:schemeClr val="dk1"/>
                </a:solidFill>
                <a:latin typeface="Muli" panose="00000500000000000000" pitchFamily="2" charset="0"/>
                <a:ea typeface="Calibri"/>
                <a:cs typeface="Calibri"/>
                <a:sym typeface="Calibri"/>
              </a:rPr>
              <a:t>CNSL 100: Lifelong Understanding and Self Development </a:t>
            </a:r>
            <a:endParaRPr sz="1600" dirty="0">
              <a:latin typeface="Muli" panose="00000500000000000000" pitchFamily="2" charset="0"/>
            </a:endParaRPr>
          </a:p>
          <a:p>
            <a:pPr marL="457200" marR="0" lvl="0" indent="-330200" algn="l" rtl="0">
              <a:spcBef>
                <a:spcPts val="0"/>
              </a:spcBef>
              <a:spcAft>
                <a:spcPts val="0"/>
              </a:spcAft>
              <a:buClr>
                <a:schemeClr val="dk1"/>
              </a:buClr>
              <a:buSzPts val="1600"/>
              <a:buFont typeface="Calibri"/>
              <a:buChar char="●"/>
            </a:pPr>
            <a:r>
              <a:rPr lang="en-US" sz="2000" i="0" u="none" strike="noStrike" cap="none" dirty="0">
                <a:solidFill>
                  <a:schemeClr val="dk1"/>
                </a:solidFill>
                <a:latin typeface="Muli" panose="00000500000000000000" pitchFamily="2" charset="0"/>
                <a:ea typeface="Calibri"/>
                <a:cs typeface="Calibri"/>
                <a:sym typeface="Calibri"/>
              </a:rPr>
              <a:t>CNSL 114: Careers in Teaching</a:t>
            </a:r>
            <a:endParaRPr sz="1600" i="0" u="none" strike="noStrike" cap="none" dirty="0">
              <a:solidFill>
                <a:schemeClr val="dk1"/>
              </a:solidFill>
              <a:latin typeface="Muli" panose="00000500000000000000" pitchFamily="2" charset="0"/>
              <a:ea typeface="Calibri"/>
              <a:cs typeface="Calibri"/>
              <a:sym typeface="Calibri"/>
            </a:endParaRPr>
          </a:p>
        </p:txBody>
      </p:sp>
      <p:sp>
        <p:nvSpPr>
          <p:cNvPr id="269" name="Google Shape;269;p30"/>
          <p:cNvSpPr/>
          <p:nvPr/>
        </p:nvSpPr>
        <p:spPr>
          <a:xfrm>
            <a:off x="0" y="6515100"/>
            <a:ext cx="9220200" cy="571500"/>
          </a:xfrm>
          <a:prstGeom prst="rect">
            <a:avLst/>
          </a:prstGeom>
          <a:solidFill>
            <a:srgbClr val="F47528"/>
          </a:solidFill>
          <a:ln>
            <a:noFill/>
          </a:ln>
        </p:spPr>
        <p:txBody>
          <a:bodyPr spcFirstLastPara="1" wrap="square" lIns="91425" tIns="45700" rIns="91425" bIns="45700" anchor="ctr" anchorCtr="0">
            <a:noAutofit/>
          </a:bodyPr>
          <a:lstStyle/>
          <a:p>
            <a:pPr algn="ctr"/>
            <a:r>
              <a:rPr lang="en-US" b="1" dirty="0">
                <a:solidFill>
                  <a:schemeClr val="bg1"/>
                </a:solidFill>
                <a:cs typeface="Calibri"/>
                <a:sym typeface="Calibri"/>
                <a:hlinkClick r:id="rId3">
                  <a:extLst>
                    <a:ext uri="{A12FA001-AC4F-418D-AE19-62706E023703}">
                      <ahyp:hlinkClr xmlns:ahyp="http://schemas.microsoft.com/office/drawing/2018/hyperlinkcolor" val="tx"/>
                    </a:ext>
                  </a:extLst>
                </a:hlinkClick>
              </a:rPr>
              <a:t>https://www.sac.edu/StudentServices/Counseling/CareerCenter/Pages/default.aspx</a:t>
            </a:r>
            <a:r>
              <a:rPr lang="en-US" b="1" dirty="0">
                <a:solidFill>
                  <a:schemeClr val="bg1"/>
                </a:solidFill>
                <a:cs typeface="Calibri"/>
                <a:sym typeface="Calibri"/>
              </a:rPr>
              <a:t> </a:t>
            </a:r>
          </a:p>
        </p:txBody>
      </p:sp>
    </p:spTree>
    <p:extLst>
      <p:ext uri="{BB962C8B-B14F-4D97-AF65-F5344CB8AC3E}">
        <p14:creationId xmlns:p14="http://schemas.microsoft.com/office/powerpoint/2010/main" val="3734847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67">
                                            <p:txEl>
                                              <p:pRg st="0" end="0"/>
                                            </p:txEl>
                                          </p:spTgt>
                                        </p:tgtEl>
                                        <p:attrNameLst>
                                          <p:attrName>style.visibility</p:attrName>
                                        </p:attrNameLst>
                                      </p:cBhvr>
                                      <p:to>
                                        <p:strVal val="visible"/>
                                      </p:to>
                                    </p:set>
                                    <p:anim calcmode="lin" valueType="num">
                                      <p:cBhvr additive="base">
                                        <p:cTn id="7" dur="500"/>
                                        <p:tgtEl>
                                          <p:spTgt spid="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67">
                                            <p:txEl>
                                              <p:pRg st="1" end="1"/>
                                            </p:txEl>
                                          </p:spTgt>
                                        </p:tgtEl>
                                        <p:attrNameLst>
                                          <p:attrName>style.visibility</p:attrName>
                                        </p:attrNameLst>
                                      </p:cBhvr>
                                      <p:to>
                                        <p:strVal val="visible"/>
                                      </p:to>
                                    </p:set>
                                    <p:anim calcmode="lin" valueType="num">
                                      <p:cBhvr additive="base">
                                        <p:cTn id="12" dur="500"/>
                                        <p:tgtEl>
                                          <p:spTgt spid="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67">
                                            <p:txEl>
                                              <p:pRg st="2" end="2"/>
                                            </p:txEl>
                                          </p:spTgt>
                                        </p:tgtEl>
                                        <p:attrNameLst>
                                          <p:attrName>style.visibility</p:attrName>
                                        </p:attrNameLst>
                                      </p:cBhvr>
                                      <p:to>
                                        <p:strVal val="visible"/>
                                      </p:to>
                                    </p:set>
                                    <p:anim calcmode="lin" valueType="num">
                                      <p:cBhvr additive="base">
                                        <p:cTn id="17" dur="500"/>
                                        <p:tgtEl>
                                          <p:spTgt spid="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267">
                                            <p:txEl>
                                              <p:pRg st="3" end="3"/>
                                            </p:txEl>
                                          </p:spTgt>
                                        </p:tgtEl>
                                        <p:attrNameLst>
                                          <p:attrName>style.visibility</p:attrName>
                                        </p:attrNameLst>
                                      </p:cBhvr>
                                      <p:to>
                                        <p:strVal val="visible"/>
                                      </p:to>
                                    </p:set>
                                    <p:anim calcmode="lin" valueType="num">
                                      <p:cBhvr additive="base">
                                        <p:cTn id="22" dur="500"/>
                                        <p:tgtEl>
                                          <p:spTgt spid="2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267">
                                            <p:txEl>
                                              <p:pRg st="4" end="4"/>
                                            </p:txEl>
                                          </p:spTgt>
                                        </p:tgtEl>
                                        <p:attrNameLst>
                                          <p:attrName>style.visibility</p:attrName>
                                        </p:attrNameLst>
                                      </p:cBhvr>
                                      <p:to>
                                        <p:strVal val="visible"/>
                                      </p:to>
                                    </p:set>
                                    <p:anim calcmode="lin" valueType="num">
                                      <p:cBhvr additive="base">
                                        <p:cTn id="27" dur="500"/>
                                        <p:tgtEl>
                                          <p:spTgt spid="2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267">
                                            <p:txEl>
                                              <p:pRg st="5" end="5"/>
                                            </p:txEl>
                                          </p:spTgt>
                                        </p:tgtEl>
                                        <p:attrNameLst>
                                          <p:attrName>style.visibility</p:attrName>
                                        </p:attrNameLst>
                                      </p:cBhvr>
                                      <p:to>
                                        <p:strVal val="visible"/>
                                      </p:to>
                                    </p:set>
                                    <p:anim calcmode="lin" valueType="num">
                                      <p:cBhvr additive="base">
                                        <p:cTn id="32" dur="500"/>
                                        <p:tgtEl>
                                          <p:spTgt spid="26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267">
                                            <p:txEl>
                                              <p:pRg st="6" end="6"/>
                                            </p:txEl>
                                          </p:spTgt>
                                        </p:tgtEl>
                                        <p:attrNameLst>
                                          <p:attrName>style.visibility</p:attrName>
                                        </p:attrNameLst>
                                      </p:cBhvr>
                                      <p:to>
                                        <p:strVal val="visible"/>
                                      </p:to>
                                    </p:set>
                                    <p:anim calcmode="lin" valueType="num">
                                      <p:cBhvr additive="base">
                                        <p:cTn id="37" dur="500"/>
                                        <p:tgtEl>
                                          <p:spTgt spid="26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nodeType="clickEffect">
                                  <p:stCondLst>
                                    <p:cond delay="0"/>
                                  </p:stCondLst>
                                  <p:childTnLst>
                                    <p:set>
                                      <p:cBhvr>
                                        <p:cTn id="41" dur="1" fill="hold">
                                          <p:stCondLst>
                                            <p:cond delay="0"/>
                                          </p:stCondLst>
                                        </p:cTn>
                                        <p:tgtEl>
                                          <p:spTgt spid="268"/>
                                        </p:tgtEl>
                                        <p:attrNameLst>
                                          <p:attrName>style.visibility</p:attrName>
                                        </p:attrNameLst>
                                      </p:cBhvr>
                                      <p:to>
                                        <p:strVal val="visible"/>
                                      </p:to>
                                    </p:set>
                                    <p:anim calcmode="lin" valueType="num">
                                      <p:cBhvr additive="base">
                                        <p:cTn id="42" dur="500"/>
                                        <p:tgtEl>
                                          <p:spTgt spid="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8"/>
          <p:cNvSpPr txBox="1">
            <a:spLocks noGrp="1"/>
          </p:cNvSpPr>
          <p:nvPr>
            <p:ph type="title"/>
          </p:nvPr>
        </p:nvSpPr>
        <p:spPr>
          <a:xfrm>
            <a:off x="0" y="152399"/>
            <a:ext cx="9144000" cy="91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5200"/>
              <a:buFont typeface="Calibri"/>
              <a:buNone/>
            </a:pPr>
            <a:r>
              <a:rPr lang="en-US" sz="4400" dirty="0">
                <a:solidFill>
                  <a:srgbClr val="F47528"/>
                </a:solidFill>
                <a:highlight>
                  <a:srgbClr val="FFFF00"/>
                </a:highlight>
                <a:latin typeface="Neutraface Display Bold" panose="02000803040000020004" pitchFamily="50" charset="0"/>
              </a:rPr>
              <a:t>Is this the right CAP for me?</a:t>
            </a:r>
            <a:endParaRPr sz="4400" dirty="0">
              <a:solidFill>
                <a:srgbClr val="F47528"/>
              </a:solidFill>
              <a:highlight>
                <a:srgbClr val="FFFF00"/>
              </a:highlight>
              <a:latin typeface="Neutraface Display Bold" panose="02000803040000020004" pitchFamily="50" charset="0"/>
            </a:endParaRPr>
          </a:p>
        </p:txBody>
      </p:sp>
      <p:sp>
        <p:nvSpPr>
          <p:cNvPr id="249" name="Google Shape;249;p28"/>
          <p:cNvSpPr txBox="1">
            <a:spLocks noGrp="1"/>
          </p:cNvSpPr>
          <p:nvPr>
            <p:ph type="body" idx="2"/>
          </p:nvPr>
        </p:nvSpPr>
        <p:spPr>
          <a:xfrm>
            <a:off x="533400" y="1305250"/>
            <a:ext cx="5334000" cy="5095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Clr>
                <a:srgbClr val="403152"/>
              </a:buClr>
              <a:buSzPts val="3500"/>
              <a:buNone/>
            </a:pPr>
            <a:r>
              <a:rPr lang="en-US" sz="2000" b="1" dirty="0">
                <a:solidFill>
                  <a:srgbClr val="4F6228"/>
                </a:solidFill>
                <a:latin typeface="Muli" panose="00000500000000000000" pitchFamily="2" charset="0"/>
                <a:ea typeface="Calibri"/>
                <a:cs typeface="Calibri"/>
                <a:sym typeface="Calibri"/>
              </a:rPr>
              <a:t>If</a:t>
            </a:r>
            <a:r>
              <a:rPr lang="en-US" sz="2000" b="1" dirty="0">
                <a:solidFill>
                  <a:srgbClr val="4F6228"/>
                </a:solidFill>
                <a:latin typeface="Muli" panose="00000500000000000000" pitchFamily="2" charset="0"/>
              </a:rPr>
              <a:t> you’re </a:t>
            </a:r>
            <a:r>
              <a:rPr lang="en-US" sz="2000" b="1" dirty="0">
                <a:solidFill>
                  <a:srgbClr val="4F6228"/>
                </a:solidFill>
                <a:latin typeface="Muli" panose="00000500000000000000" pitchFamily="2" charset="0"/>
                <a:ea typeface="Calibri"/>
                <a:cs typeface="Calibri"/>
                <a:sym typeface="Calibri"/>
              </a:rPr>
              <a:t>un</a:t>
            </a:r>
            <a:r>
              <a:rPr lang="en-US" sz="2000" b="1" dirty="0">
                <a:solidFill>
                  <a:srgbClr val="4F6228"/>
                </a:solidFill>
                <a:latin typeface="Muli" panose="00000500000000000000" pitchFamily="2" charset="0"/>
              </a:rPr>
              <a:t>sure</a:t>
            </a:r>
            <a:r>
              <a:rPr lang="en-US" sz="2000" b="1" dirty="0">
                <a:solidFill>
                  <a:srgbClr val="4F6228"/>
                </a:solidFill>
                <a:latin typeface="Muli" panose="00000500000000000000" pitchFamily="2" charset="0"/>
                <a:ea typeface="Calibri"/>
                <a:cs typeface="Calibri"/>
                <a:sym typeface="Calibri"/>
              </a:rPr>
              <a:t> about </a:t>
            </a:r>
            <a:r>
              <a:rPr lang="en-US" sz="2000" b="1" dirty="0">
                <a:solidFill>
                  <a:srgbClr val="4F6228"/>
                </a:solidFill>
                <a:latin typeface="Muli" panose="00000500000000000000" pitchFamily="2" charset="0"/>
              </a:rPr>
              <a:t>your CAP</a:t>
            </a:r>
            <a:endParaRPr sz="2000" dirty="0">
              <a:solidFill>
                <a:srgbClr val="4F6228"/>
              </a:solidFill>
              <a:latin typeface="Muli" panose="00000500000000000000" pitchFamily="2" charset="0"/>
            </a:endParaRPr>
          </a:p>
          <a:p>
            <a:pPr marL="457200" lvl="0" indent="-381000" algn="l" rtl="0">
              <a:spcBef>
                <a:spcPts val="1000"/>
              </a:spcBef>
              <a:spcAft>
                <a:spcPts val="0"/>
              </a:spcAft>
              <a:buClr>
                <a:srgbClr val="434343"/>
              </a:buClr>
              <a:buSzPts val="2400"/>
              <a:buFont typeface="Arial" panose="020B0604020202020204" pitchFamily="34" charset="0"/>
              <a:buChar char="•"/>
            </a:pPr>
            <a:r>
              <a:rPr lang="en-US" sz="2000" dirty="0">
                <a:solidFill>
                  <a:srgbClr val="4F6228"/>
                </a:solidFill>
                <a:latin typeface="Muli" panose="00000500000000000000" pitchFamily="2" charset="0"/>
                <a:ea typeface="Calibri"/>
                <a:cs typeface="Calibri"/>
                <a:sym typeface="Calibri"/>
              </a:rPr>
              <a:t>Attend a Career </a:t>
            </a:r>
            <a:r>
              <a:rPr lang="en-US" sz="2000" dirty="0">
                <a:solidFill>
                  <a:srgbClr val="4F6228"/>
                </a:solidFill>
                <a:latin typeface="Muli" panose="00000500000000000000" pitchFamily="2" charset="0"/>
              </a:rPr>
              <a:t>Inventory</a:t>
            </a:r>
            <a:r>
              <a:rPr lang="en-US" sz="2000" dirty="0">
                <a:solidFill>
                  <a:srgbClr val="4F6228"/>
                </a:solidFill>
                <a:latin typeface="Muli" panose="00000500000000000000" pitchFamily="2" charset="0"/>
                <a:ea typeface="Calibri"/>
                <a:cs typeface="Calibri"/>
                <a:sym typeface="Calibri"/>
              </a:rPr>
              <a:t> Workshop (</a:t>
            </a:r>
            <a:r>
              <a:rPr lang="en-US" sz="2000" dirty="0" err="1">
                <a:solidFill>
                  <a:srgbClr val="4F6228"/>
                </a:solidFill>
                <a:latin typeface="Muli" panose="00000500000000000000" pitchFamily="2" charset="0"/>
                <a:ea typeface="Calibri"/>
                <a:cs typeface="Calibri"/>
                <a:sym typeface="Calibri"/>
              </a:rPr>
              <a:t>S</a:t>
            </a:r>
            <a:r>
              <a:rPr lang="en-US" sz="2000" dirty="0" err="1">
                <a:solidFill>
                  <a:srgbClr val="4F6228"/>
                </a:solidFill>
                <a:latin typeface="Muli" panose="00000500000000000000" pitchFamily="2" charset="0"/>
              </a:rPr>
              <a:t>uperStrong</a:t>
            </a:r>
            <a:r>
              <a:rPr lang="en-US" sz="2000" dirty="0">
                <a:solidFill>
                  <a:srgbClr val="4F6228"/>
                </a:solidFill>
                <a:latin typeface="Muli" panose="00000500000000000000" pitchFamily="2" charset="0"/>
              </a:rPr>
              <a:t>)</a:t>
            </a:r>
          </a:p>
          <a:p>
            <a:pPr marL="533400" lvl="1" algn="ctr">
              <a:spcBef>
                <a:spcPts val="1000"/>
              </a:spcBef>
              <a:buClr>
                <a:srgbClr val="434343"/>
              </a:buClr>
              <a:buSzPts val="2400"/>
            </a:pPr>
            <a:r>
              <a:rPr lang="en-US" sz="2000" b="1" dirty="0">
                <a:solidFill>
                  <a:srgbClr val="4F6228"/>
                </a:solidFill>
                <a:latin typeface="Muli" panose="00000500000000000000" pitchFamily="2" charset="0"/>
              </a:rPr>
              <a:t>Assessment Center </a:t>
            </a:r>
          </a:p>
          <a:p>
            <a:pPr marL="533400" lvl="1" algn="ctr">
              <a:spcBef>
                <a:spcPts val="1000"/>
              </a:spcBef>
              <a:buClr>
                <a:srgbClr val="434343"/>
              </a:buClr>
              <a:buSzPts val="2400"/>
            </a:pPr>
            <a:r>
              <a:rPr lang="en-US" sz="2000" dirty="0">
                <a:solidFill>
                  <a:schemeClr val="tx2"/>
                </a:solidFill>
                <a:latin typeface="Muli" panose="00000500000000000000" pitchFamily="2" charset="0"/>
              </a:rPr>
              <a:t>sac.edu/assessment</a:t>
            </a:r>
          </a:p>
          <a:p>
            <a:pPr marL="457200" lvl="0" indent="-381000" algn="l" rtl="0">
              <a:spcBef>
                <a:spcPts val="1000"/>
              </a:spcBef>
              <a:spcAft>
                <a:spcPts val="0"/>
              </a:spcAft>
              <a:buClr>
                <a:srgbClr val="434343"/>
              </a:buClr>
              <a:buSzPts val="2400"/>
              <a:buFont typeface="Arial" panose="020B0604020202020204" pitchFamily="34" charset="0"/>
              <a:buChar char="•"/>
            </a:pPr>
            <a:r>
              <a:rPr lang="en-US" sz="2000" dirty="0">
                <a:solidFill>
                  <a:srgbClr val="4F6228"/>
                </a:solidFill>
                <a:latin typeface="Muli" panose="00000500000000000000" pitchFamily="2" charset="0"/>
                <a:ea typeface="Calibri"/>
                <a:cs typeface="Calibri"/>
                <a:sym typeface="Calibri"/>
              </a:rPr>
              <a:t>Schedule an appointment wi</a:t>
            </a:r>
            <a:r>
              <a:rPr lang="en-US" sz="2000" dirty="0">
                <a:solidFill>
                  <a:srgbClr val="4F6228"/>
                </a:solidFill>
                <a:latin typeface="Muli" panose="00000500000000000000" pitchFamily="2" charset="0"/>
              </a:rPr>
              <a:t>th the</a:t>
            </a:r>
            <a:r>
              <a:rPr lang="en-US" sz="2000" dirty="0">
                <a:solidFill>
                  <a:srgbClr val="4F6228"/>
                </a:solidFill>
                <a:latin typeface="Muli" panose="00000500000000000000" pitchFamily="2" charset="0"/>
                <a:ea typeface="Calibri"/>
                <a:cs typeface="Calibri"/>
                <a:sym typeface="Calibri"/>
              </a:rPr>
              <a:t> Career C</a:t>
            </a:r>
            <a:r>
              <a:rPr lang="en-US" sz="2000" dirty="0">
                <a:solidFill>
                  <a:srgbClr val="4F6228"/>
                </a:solidFill>
                <a:latin typeface="Muli" panose="00000500000000000000" pitchFamily="2" charset="0"/>
              </a:rPr>
              <a:t>enter</a:t>
            </a:r>
            <a:endParaRPr sz="2000" dirty="0">
              <a:solidFill>
                <a:srgbClr val="4F6228"/>
              </a:solidFill>
              <a:latin typeface="Muli" panose="00000500000000000000" pitchFamily="2" charset="0"/>
            </a:endParaRPr>
          </a:p>
          <a:p>
            <a:pPr marL="0" lvl="0" indent="0" algn="ctr" rtl="0">
              <a:spcBef>
                <a:spcPts val="1000"/>
              </a:spcBef>
              <a:spcAft>
                <a:spcPts val="0"/>
              </a:spcAft>
              <a:buClr>
                <a:srgbClr val="403152"/>
              </a:buClr>
              <a:buSzPts val="2500"/>
              <a:buNone/>
            </a:pPr>
            <a:r>
              <a:rPr lang="en-US" sz="2000" b="1" dirty="0">
                <a:solidFill>
                  <a:srgbClr val="4F6228"/>
                </a:solidFill>
                <a:latin typeface="Muli" panose="00000500000000000000" pitchFamily="2" charset="0"/>
              </a:rPr>
              <a:t>Career </a:t>
            </a:r>
            <a:r>
              <a:rPr lang="en-US" sz="2000" b="1" dirty="0">
                <a:solidFill>
                  <a:srgbClr val="4F6228"/>
                </a:solidFill>
                <a:latin typeface="Muli" panose="00000500000000000000" pitchFamily="2" charset="0"/>
                <a:ea typeface="Calibri"/>
                <a:cs typeface="Calibri"/>
                <a:sym typeface="Calibri"/>
              </a:rPr>
              <a:t>Center</a:t>
            </a:r>
            <a:endParaRPr sz="2000" dirty="0">
              <a:solidFill>
                <a:srgbClr val="4F6228"/>
              </a:solidFill>
              <a:latin typeface="Muli" panose="00000500000000000000" pitchFamily="2" charset="0"/>
            </a:endParaRPr>
          </a:p>
          <a:p>
            <a:pPr marL="0" lvl="0" indent="0" algn="ctr" rtl="0">
              <a:spcBef>
                <a:spcPts val="1000"/>
              </a:spcBef>
              <a:spcAft>
                <a:spcPts val="0"/>
              </a:spcAft>
              <a:buClr>
                <a:srgbClr val="403152"/>
              </a:buClr>
              <a:buSzPts val="2500"/>
              <a:buNone/>
            </a:pPr>
            <a:r>
              <a:rPr lang="en-US" sz="2000" dirty="0">
                <a:solidFill>
                  <a:schemeClr val="tx2"/>
                </a:solidFill>
                <a:latin typeface="Muli" panose="00000500000000000000" pitchFamily="2" charset="0"/>
                <a:ea typeface="Calibri"/>
                <a:cs typeface="Calibri"/>
                <a:sym typeface="Calibri"/>
              </a:rPr>
              <a:t>sac.edu/</a:t>
            </a:r>
            <a:r>
              <a:rPr lang="en-US" sz="2000" dirty="0" err="1">
                <a:solidFill>
                  <a:schemeClr val="tx2"/>
                </a:solidFill>
                <a:latin typeface="Muli" panose="00000500000000000000" pitchFamily="2" charset="0"/>
                <a:ea typeface="Calibri"/>
                <a:cs typeface="Calibri"/>
                <a:sym typeface="Calibri"/>
              </a:rPr>
              <a:t>careercenter</a:t>
            </a:r>
            <a:endParaRPr sz="2000" dirty="0">
              <a:solidFill>
                <a:schemeClr val="tx2"/>
              </a:solidFill>
              <a:latin typeface="Muli" panose="00000500000000000000" pitchFamily="2" charset="0"/>
            </a:endParaRPr>
          </a:p>
          <a:p>
            <a:pPr marL="0" lvl="0" indent="0" algn="ctr" rtl="0">
              <a:spcBef>
                <a:spcPts val="1000"/>
              </a:spcBef>
              <a:spcAft>
                <a:spcPts val="1000"/>
              </a:spcAft>
              <a:buClr>
                <a:srgbClr val="403152"/>
              </a:buClr>
              <a:buSzPts val="2500"/>
              <a:buNone/>
            </a:pPr>
            <a:r>
              <a:rPr lang="en-US" sz="2000" b="1" dirty="0">
                <a:solidFill>
                  <a:srgbClr val="434343"/>
                </a:solidFill>
                <a:latin typeface="Calibri"/>
                <a:ea typeface="Calibri"/>
                <a:cs typeface="Calibri"/>
                <a:sym typeface="Calibri"/>
              </a:rPr>
              <a:t> </a:t>
            </a:r>
            <a:endParaRPr sz="2000" b="1" dirty="0">
              <a:solidFill>
                <a:srgbClr val="434343"/>
              </a:solidFill>
            </a:endParaRPr>
          </a:p>
        </p:txBody>
      </p:sp>
      <p:pic>
        <p:nvPicPr>
          <p:cNvPr id="250" name="Google Shape;250;p28" descr="A picture containing table, floor, indoor, wooden&#10;&#10;Description automatically generated"/>
          <p:cNvPicPr preferRelativeResize="0">
            <a:picLocks noGrp="1"/>
          </p:cNvPicPr>
          <p:nvPr>
            <p:ph type="body" idx="1"/>
          </p:nvPr>
        </p:nvPicPr>
        <p:blipFill rotWithShape="1">
          <a:blip r:embed="rId3">
            <a:alphaModFix/>
          </a:blip>
          <a:srcRect l="11967" r="25796" b="-1"/>
          <a:stretch/>
        </p:blipFill>
        <p:spPr>
          <a:xfrm>
            <a:off x="6101052" y="2362200"/>
            <a:ext cx="2282046" cy="2438400"/>
          </a:xfrm>
          <a:prstGeom prst="rect">
            <a:avLst/>
          </a:prstGeom>
          <a:noFill/>
          <a:ln>
            <a:noFill/>
          </a:ln>
        </p:spPr>
      </p:pic>
      <p:sp>
        <p:nvSpPr>
          <p:cNvPr id="251" name="Google Shape;251;p28"/>
          <p:cNvSpPr/>
          <p:nvPr/>
        </p:nvSpPr>
        <p:spPr>
          <a:xfrm>
            <a:off x="0" y="6424196"/>
            <a:ext cx="9144000" cy="435651"/>
          </a:xfrm>
          <a:prstGeom prst="rect">
            <a:avLst/>
          </a:prstGeom>
          <a:solidFill>
            <a:srgbClr val="F475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1797694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10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6"/>
          <p:cNvSpPr txBox="1">
            <a:spLocks noGrp="1"/>
          </p:cNvSpPr>
          <p:nvPr>
            <p:ph type="title"/>
          </p:nvPr>
        </p:nvSpPr>
        <p:spPr>
          <a:xfrm>
            <a:off x="-17585" y="228600"/>
            <a:ext cx="9144000" cy="902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860"/>
              <a:buFont typeface="Calibri"/>
              <a:buNone/>
            </a:pPr>
            <a:r>
              <a:rPr lang="en-US" b="1" dirty="0">
                <a:solidFill>
                  <a:srgbClr val="F47528"/>
                </a:solidFill>
                <a:latin typeface="Neutraface Display Bold" panose="02000803040000020004" pitchFamily="50" charset="0"/>
              </a:rPr>
              <a:t>Student Life</a:t>
            </a:r>
            <a:endParaRPr b="1" dirty="0">
              <a:solidFill>
                <a:srgbClr val="F47528"/>
              </a:solidFill>
              <a:latin typeface="Neutraface Display Bold" panose="02000803040000020004" pitchFamily="50" charset="0"/>
            </a:endParaRPr>
          </a:p>
        </p:txBody>
      </p:sp>
      <p:sp>
        <p:nvSpPr>
          <p:cNvPr id="228" name="Google Shape;228;p26"/>
          <p:cNvSpPr txBox="1">
            <a:spLocks noGrp="1"/>
          </p:cNvSpPr>
          <p:nvPr>
            <p:ph type="body" idx="1"/>
          </p:nvPr>
        </p:nvSpPr>
        <p:spPr>
          <a:xfrm>
            <a:off x="304800" y="1409675"/>
            <a:ext cx="4267200" cy="4876800"/>
          </a:xfrm>
          <a:prstGeom prst="rect">
            <a:avLst/>
          </a:prstGeom>
          <a:solidFill>
            <a:srgbClr val="FEFEFE"/>
          </a:solidFill>
          <a:ln>
            <a:noFill/>
          </a:ln>
        </p:spPr>
        <p:txBody>
          <a:bodyPr spcFirstLastPara="1" wrap="square" lIns="91425" tIns="45700" rIns="91425" bIns="45700" anchor="t" anchorCtr="0">
            <a:noAutofit/>
          </a:bodyPr>
          <a:lstStyle/>
          <a:p>
            <a:pPr marL="114300" indent="-571500">
              <a:spcBef>
                <a:spcPts val="0"/>
              </a:spcBef>
              <a:buSzPts val="3000"/>
            </a:pPr>
            <a:r>
              <a:rPr lang="en-US" b="1" dirty="0">
                <a:solidFill>
                  <a:srgbClr val="434343"/>
                </a:solidFill>
                <a:latin typeface="Muli SemiBold" panose="00000700000000000000" pitchFamily="2" charset="0"/>
                <a:sym typeface="Calibri"/>
              </a:rPr>
              <a:t>Clubs</a:t>
            </a:r>
          </a:p>
          <a:p>
            <a:pPr marL="114300" indent="-571500">
              <a:spcBef>
                <a:spcPts val="0"/>
              </a:spcBef>
              <a:buSzPts val="3000"/>
            </a:pPr>
            <a:r>
              <a:rPr lang="en-US" b="1" dirty="0">
                <a:solidFill>
                  <a:srgbClr val="434443"/>
                </a:solidFill>
                <a:latin typeface="Muli SemiBold" panose="00000700000000000000" pitchFamily="2" charset="0"/>
              </a:rPr>
              <a:t>A</a:t>
            </a:r>
            <a:r>
              <a:rPr lang="en-US" b="1" dirty="0">
                <a:solidFill>
                  <a:srgbClr val="434443"/>
                </a:solidFill>
                <a:latin typeface="Muli SemiBold" panose="00000700000000000000" pitchFamily="2" charset="0"/>
                <a:sym typeface="Calibri"/>
              </a:rPr>
              <a:t>ctivities</a:t>
            </a:r>
            <a:endParaRPr lang="en-US" dirty="0">
              <a:solidFill>
                <a:srgbClr val="434343"/>
              </a:solidFill>
              <a:latin typeface="Muli SemiBold" panose="00000700000000000000" pitchFamily="2" charset="0"/>
            </a:endParaRPr>
          </a:p>
          <a:p>
            <a:pPr marL="114300" indent="-571500">
              <a:spcBef>
                <a:spcPts val="600"/>
              </a:spcBef>
              <a:buClr>
                <a:srgbClr val="434343"/>
              </a:buClr>
              <a:buSzPts val="3000"/>
            </a:pPr>
            <a:r>
              <a:rPr lang="en-US" dirty="0">
                <a:solidFill>
                  <a:srgbClr val="434343"/>
                </a:solidFill>
                <a:latin typeface="Muli SemiBold" panose="00000700000000000000" pitchFamily="2" charset="0"/>
                <a:sym typeface="Calibri"/>
              </a:rPr>
              <a:t>Leadership</a:t>
            </a:r>
          </a:p>
          <a:p>
            <a:pPr marL="114300" indent="-571500">
              <a:spcBef>
                <a:spcPts val="600"/>
              </a:spcBef>
              <a:buClr>
                <a:srgbClr val="434343"/>
              </a:buClr>
              <a:buSzPts val="3000"/>
            </a:pPr>
            <a:r>
              <a:rPr lang="en-US" dirty="0">
                <a:solidFill>
                  <a:srgbClr val="434343"/>
                </a:solidFill>
                <a:latin typeface="Muli SemiBold" panose="00000700000000000000" pitchFamily="2" charset="0"/>
              </a:rPr>
              <a:t>Workshops</a:t>
            </a:r>
          </a:p>
          <a:p>
            <a:pPr marL="342900" lvl="0" indent="-165100" algn="l" rtl="0">
              <a:spcBef>
                <a:spcPts val="560"/>
              </a:spcBef>
              <a:spcAft>
                <a:spcPts val="0"/>
              </a:spcAft>
              <a:buClr>
                <a:schemeClr val="dk1"/>
              </a:buClr>
              <a:buSzPts val="2800"/>
              <a:buNone/>
            </a:pPr>
            <a:endParaRPr sz="3000" dirty="0">
              <a:solidFill>
                <a:srgbClr val="434343"/>
              </a:solidFill>
            </a:endParaRPr>
          </a:p>
        </p:txBody>
      </p:sp>
      <p:sp>
        <p:nvSpPr>
          <p:cNvPr id="229" name="Google Shape;229;p26"/>
          <p:cNvSpPr txBox="1">
            <a:spLocks noGrp="1"/>
          </p:cNvSpPr>
          <p:nvPr>
            <p:ph type="body" idx="2"/>
          </p:nvPr>
        </p:nvSpPr>
        <p:spPr>
          <a:xfrm>
            <a:off x="4948988" y="1409666"/>
            <a:ext cx="3886200" cy="142815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500"/>
              <a:buNone/>
            </a:pPr>
            <a:r>
              <a:rPr lang="en-US" b="1" dirty="0">
                <a:solidFill>
                  <a:srgbClr val="434343"/>
                </a:solidFill>
                <a:latin typeface="Muli" panose="00000500000000000000" pitchFamily="2" charset="0"/>
              </a:rPr>
              <a:t>How will you get the most out of your college experience?</a:t>
            </a:r>
            <a:endParaRPr sz="3100" b="1" dirty="0">
              <a:solidFill>
                <a:srgbClr val="434343"/>
              </a:solidFill>
              <a:latin typeface="Muli" panose="00000500000000000000" pitchFamily="2" charset="0"/>
            </a:endParaRPr>
          </a:p>
        </p:txBody>
      </p:sp>
      <p:pic>
        <p:nvPicPr>
          <p:cNvPr id="231" name="Google Shape;231;p26"/>
          <p:cNvPicPr preferRelativeResize="0"/>
          <p:nvPr/>
        </p:nvPicPr>
        <p:blipFill rotWithShape="1">
          <a:blip r:embed="rId3">
            <a:alphaModFix/>
          </a:blip>
          <a:srcRect/>
          <a:stretch/>
        </p:blipFill>
        <p:spPr>
          <a:xfrm>
            <a:off x="5301629" y="3293762"/>
            <a:ext cx="3180917" cy="2122488"/>
          </a:xfrm>
          <a:prstGeom prst="rect">
            <a:avLst/>
          </a:prstGeom>
          <a:noFill/>
          <a:ln>
            <a:noFill/>
          </a:ln>
          <a:effectLst>
            <a:outerShdw blurRad="190500" algn="tl" rotWithShape="0">
              <a:srgbClr val="000000">
                <a:alpha val="69803"/>
              </a:srgbClr>
            </a:outerShdw>
          </a:effectLst>
        </p:spPr>
      </p:pic>
      <p:sp>
        <p:nvSpPr>
          <p:cNvPr id="232" name="Google Shape;232;p26"/>
          <p:cNvSpPr/>
          <p:nvPr/>
        </p:nvSpPr>
        <p:spPr>
          <a:xfrm>
            <a:off x="0" y="6515100"/>
            <a:ext cx="9220200" cy="571500"/>
          </a:xfrm>
          <a:prstGeom prst="rect">
            <a:avLst/>
          </a:prstGeom>
          <a:solidFill>
            <a:srgbClr val="F47528"/>
          </a:solidFill>
          <a:ln>
            <a:noFill/>
          </a:ln>
        </p:spPr>
        <p:txBody>
          <a:bodyPr spcFirstLastPara="1" wrap="square" lIns="91425" tIns="45700" rIns="91425" bIns="45700" anchor="ctr" anchorCtr="0">
            <a:noAutofit/>
          </a:bodyPr>
          <a:lstStyle/>
          <a:p>
            <a:pPr lvl="0" algn="ctr"/>
            <a:r>
              <a:rPr lang="en-US" b="1"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https://www.sac.edu/StudentServices/StudentLife/Pages/default.aspx</a:t>
            </a:r>
            <a:r>
              <a:rPr lang="en-US" b="1" dirty="0">
                <a:solidFill>
                  <a:schemeClr val="bg1"/>
                </a:solidFill>
                <a:ea typeface="Calibri"/>
                <a:cs typeface="Calibri"/>
                <a:sym typeface="Calibri"/>
              </a:rPr>
              <a:t> </a:t>
            </a:r>
            <a:endParaRPr lang="en-US" sz="1400" dirty="0">
              <a:solidFill>
                <a:schemeClr val="bg1"/>
              </a:solidFill>
            </a:endParaRPr>
          </a:p>
        </p:txBody>
      </p:sp>
    </p:spTree>
    <p:extLst>
      <p:ext uri="{BB962C8B-B14F-4D97-AF65-F5344CB8AC3E}">
        <p14:creationId xmlns:p14="http://schemas.microsoft.com/office/powerpoint/2010/main" val="125910054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5B7237-1507-7A4E-AF75-90F8B58D4E6B}"/>
              </a:ext>
            </a:extLst>
          </p:cNvPr>
          <p:cNvPicPr>
            <a:picLocks noChangeAspect="1"/>
          </p:cNvPicPr>
          <p:nvPr/>
        </p:nvPicPr>
        <p:blipFill rotWithShape="1">
          <a:blip r:embed="rId3"/>
          <a:srcRect l="5131"/>
          <a:stretch/>
        </p:blipFill>
        <p:spPr>
          <a:xfrm>
            <a:off x="585912" y="1905000"/>
            <a:ext cx="1030142" cy="1104900"/>
          </a:xfrm>
          <a:prstGeom prst="rect">
            <a:avLst/>
          </a:prstGeom>
        </p:spPr>
      </p:pic>
      <p:pic>
        <p:nvPicPr>
          <p:cNvPr id="6" name="Picture 5">
            <a:extLst>
              <a:ext uri="{FF2B5EF4-FFF2-40B4-BE49-F238E27FC236}">
                <a16:creationId xmlns:a16="http://schemas.microsoft.com/office/drawing/2014/main" id="{A2B8550F-8B1B-954A-9792-2C44B75245E3}"/>
              </a:ext>
            </a:extLst>
          </p:cNvPr>
          <p:cNvPicPr>
            <a:picLocks noChangeAspect="1"/>
          </p:cNvPicPr>
          <p:nvPr/>
        </p:nvPicPr>
        <p:blipFill>
          <a:blip r:embed="rId4"/>
          <a:stretch>
            <a:fillRect/>
          </a:stretch>
        </p:blipFill>
        <p:spPr>
          <a:xfrm>
            <a:off x="2749961" y="1816928"/>
            <a:ext cx="1066800" cy="1104900"/>
          </a:xfrm>
          <a:prstGeom prst="rect">
            <a:avLst/>
          </a:prstGeom>
        </p:spPr>
      </p:pic>
      <p:pic>
        <p:nvPicPr>
          <p:cNvPr id="8" name="Picture 7">
            <a:extLst>
              <a:ext uri="{FF2B5EF4-FFF2-40B4-BE49-F238E27FC236}">
                <a16:creationId xmlns:a16="http://schemas.microsoft.com/office/drawing/2014/main" id="{1C8313CB-914A-0341-A626-BCF77D2C7F15}"/>
              </a:ext>
            </a:extLst>
          </p:cNvPr>
          <p:cNvPicPr>
            <a:picLocks noChangeAspect="1"/>
          </p:cNvPicPr>
          <p:nvPr/>
        </p:nvPicPr>
        <p:blipFill>
          <a:blip r:embed="rId5"/>
          <a:stretch>
            <a:fillRect/>
          </a:stretch>
        </p:blipFill>
        <p:spPr>
          <a:xfrm>
            <a:off x="3964311" y="1959256"/>
            <a:ext cx="1104900" cy="1085850"/>
          </a:xfrm>
          <a:prstGeom prst="rect">
            <a:avLst/>
          </a:prstGeom>
        </p:spPr>
      </p:pic>
      <p:pic>
        <p:nvPicPr>
          <p:cNvPr id="10" name="Picture 9">
            <a:extLst>
              <a:ext uri="{FF2B5EF4-FFF2-40B4-BE49-F238E27FC236}">
                <a16:creationId xmlns:a16="http://schemas.microsoft.com/office/drawing/2014/main" id="{043A8EE4-5BCF-4A46-BBCF-FA136B6890E5}"/>
              </a:ext>
            </a:extLst>
          </p:cNvPr>
          <p:cNvPicPr>
            <a:picLocks noChangeAspect="1"/>
          </p:cNvPicPr>
          <p:nvPr/>
        </p:nvPicPr>
        <p:blipFill rotWithShape="1">
          <a:blip r:embed="rId6"/>
          <a:srcRect l="8597"/>
          <a:stretch/>
        </p:blipFill>
        <p:spPr>
          <a:xfrm>
            <a:off x="1745862" y="1905000"/>
            <a:ext cx="975092" cy="1104900"/>
          </a:xfrm>
          <a:prstGeom prst="rect">
            <a:avLst/>
          </a:prstGeom>
        </p:spPr>
      </p:pic>
      <p:pic>
        <p:nvPicPr>
          <p:cNvPr id="12" name="Picture 11">
            <a:extLst>
              <a:ext uri="{FF2B5EF4-FFF2-40B4-BE49-F238E27FC236}">
                <a16:creationId xmlns:a16="http://schemas.microsoft.com/office/drawing/2014/main" id="{65DF9316-AC18-F843-8568-DC04E0D39CCF}"/>
              </a:ext>
            </a:extLst>
          </p:cNvPr>
          <p:cNvPicPr>
            <a:picLocks noChangeAspect="1"/>
          </p:cNvPicPr>
          <p:nvPr/>
        </p:nvPicPr>
        <p:blipFill>
          <a:blip r:embed="rId7"/>
          <a:stretch>
            <a:fillRect/>
          </a:stretch>
        </p:blipFill>
        <p:spPr>
          <a:xfrm>
            <a:off x="5097786" y="1917752"/>
            <a:ext cx="1095375" cy="1019175"/>
          </a:xfrm>
          <a:prstGeom prst="rect">
            <a:avLst/>
          </a:prstGeom>
        </p:spPr>
      </p:pic>
      <p:pic>
        <p:nvPicPr>
          <p:cNvPr id="14" name="Picture 13">
            <a:extLst>
              <a:ext uri="{FF2B5EF4-FFF2-40B4-BE49-F238E27FC236}">
                <a16:creationId xmlns:a16="http://schemas.microsoft.com/office/drawing/2014/main" id="{94858761-5FDA-C842-9B13-D3452A7C256F}"/>
              </a:ext>
            </a:extLst>
          </p:cNvPr>
          <p:cNvPicPr>
            <a:picLocks noChangeAspect="1"/>
          </p:cNvPicPr>
          <p:nvPr/>
        </p:nvPicPr>
        <p:blipFill rotWithShape="1">
          <a:blip r:embed="rId8"/>
          <a:srcRect b="6808"/>
          <a:stretch/>
        </p:blipFill>
        <p:spPr>
          <a:xfrm>
            <a:off x="7417468" y="1922370"/>
            <a:ext cx="1076325" cy="994172"/>
          </a:xfrm>
          <a:prstGeom prst="rect">
            <a:avLst/>
          </a:prstGeom>
        </p:spPr>
      </p:pic>
      <p:pic>
        <p:nvPicPr>
          <p:cNvPr id="16" name="Picture 15">
            <a:extLst>
              <a:ext uri="{FF2B5EF4-FFF2-40B4-BE49-F238E27FC236}">
                <a16:creationId xmlns:a16="http://schemas.microsoft.com/office/drawing/2014/main" id="{F44D9780-869B-054B-8BE5-67C22EA1E18C}"/>
              </a:ext>
            </a:extLst>
          </p:cNvPr>
          <p:cNvPicPr>
            <a:picLocks noChangeAspect="1"/>
          </p:cNvPicPr>
          <p:nvPr/>
        </p:nvPicPr>
        <p:blipFill>
          <a:blip r:embed="rId9"/>
          <a:stretch>
            <a:fillRect/>
          </a:stretch>
        </p:blipFill>
        <p:spPr>
          <a:xfrm>
            <a:off x="6281439" y="1877580"/>
            <a:ext cx="1047750" cy="1095375"/>
          </a:xfrm>
          <a:prstGeom prst="rect">
            <a:avLst/>
          </a:prstGeom>
        </p:spPr>
      </p:pic>
      <p:pic>
        <p:nvPicPr>
          <p:cNvPr id="18" name="Picture 17">
            <a:extLst>
              <a:ext uri="{FF2B5EF4-FFF2-40B4-BE49-F238E27FC236}">
                <a16:creationId xmlns:a16="http://schemas.microsoft.com/office/drawing/2014/main" id="{CF4BADBA-C61D-2440-9BAA-758B03DAB968}"/>
              </a:ext>
            </a:extLst>
          </p:cNvPr>
          <p:cNvPicPr>
            <a:picLocks noChangeAspect="1"/>
          </p:cNvPicPr>
          <p:nvPr/>
        </p:nvPicPr>
        <p:blipFill>
          <a:blip r:embed="rId10"/>
          <a:stretch>
            <a:fillRect/>
          </a:stretch>
        </p:blipFill>
        <p:spPr>
          <a:xfrm>
            <a:off x="3733800" y="3406746"/>
            <a:ext cx="2121223" cy="2159443"/>
          </a:xfrm>
          <a:prstGeom prst="rect">
            <a:avLst/>
          </a:prstGeom>
        </p:spPr>
      </p:pic>
      <p:cxnSp>
        <p:nvCxnSpPr>
          <p:cNvPr id="20" name="Straight Connector 19">
            <a:extLst>
              <a:ext uri="{FF2B5EF4-FFF2-40B4-BE49-F238E27FC236}">
                <a16:creationId xmlns:a16="http://schemas.microsoft.com/office/drawing/2014/main" id="{6C6EE23B-0944-074A-B967-36305C3CA34B}"/>
              </a:ext>
            </a:extLst>
          </p:cNvPr>
          <p:cNvCxnSpPr/>
          <p:nvPr/>
        </p:nvCxnSpPr>
        <p:spPr>
          <a:xfrm>
            <a:off x="640918" y="4669232"/>
            <a:ext cx="2743200" cy="0"/>
          </a:xfrm>
          <a:prstGeom prst="line">
            <a:avLst/>
          </a:prstGeom>
          <a:ln w="76200">
            <a:solidFill>
              <a:srgbClr val="93C7E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B1DBC7F-D778-9448-84F8-67B541A30B55}"/>
              </a:ext>
            </a:extLst>
          </p:cNvPr>
          <p:cNvCxnSpPr/>
          <p:nvPr/>
        </p:nvCxnSpPr>
        <p:spPr>
          <a:xfrm>
            <a:off x="6045868" y="4648200"/>
            <a:ext cx="2743200" cy="0"/>
          </a:xfrm>
          <a:prstGeom prst="line">
            <a:avLst/>
          </a:prstGeom>
          <a:ln w="76200">
            <a:solidFill>
              <a:srgbClr val="93C7E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553097" y="473534"/>
            <a:ext cx="5990101" cy="769441"/>
          </a:xfrm>
          <a:prstGeom prst="rect">
            <a:avLst/>
          </a:prstGeom>
          <a:noFill/>
        </p:spPr>
        <p:txBody>
          <a:bodyPr wrap="none" rtlCol="0">
            <a:spAutoFit/>
          </a:bodyPr>
          <a:lstStyle/>
          <a:p>
            <a:r>
              <a:rPr lang="en-US" sz="4400" dirty="0">
                <a:latin typeface="Neutraface Display Bold" panose="02000803040000020004" pitchFamily="50" charset="0"/>
              </a:rPr>
              <a:t>Building Bridges – </a:t>
            </a:r>
            <a:r>
              <a:rPr lang="en-US" sz="4400" dirty="0">
                <a:latin typeface="Neutraface Display Bold" panose="02000803040000020004" pitchFamily="50" charset="0"/>
                <a:hlinkClick r:id="rId11"/>
              </a:rPr>
              <a:t>sac.edu/</a:t>
            </a:r>
            <a:r>
              <a:rPr lang="en-US" sz="4400" dirty="0" err="1">
                <a:latin typeface="Neutraface Display Bold" panose="02000803040000020004" pitchFamily="50" charset="0"/>
                <a:hlinkClick r:id="rId11"/>
              </a:rPr>
              <a:t>sce</a:t>
            </a:r>
            <a:endParaRPr lang="en-US" sz="4400" dirty="0">
              <a:latin typeface="Neutraface Display Bold" panose="02000803040000020004" pitchFamily="50" charset="0"/>
            </a:endParaRPr>
          </a:p>
        </p:txBody>
      </p:sp>
      <p:sp>
        <p:nvSpPr>
          <p:cNvPr id="15" name="Google Shape;269;p30">
            <a:extLst>
              <a:ext uri="{FF2B5EF4-FFF2-40B4-BE49-F238E27FC236}">
                <a16:creationId xmlns:a16="http://schemas.microsoft.com/office/drawing/2014/main" id="{986BFE3C-A898-B54D-809A-146FC752404A}"/>
              </a:ext>
            </a:extLst>
          </p:cNvPr>
          <p:cNvSpPr/>
          <p:nvPr/>
        </p:nvSpPr>
        <p:spPr>
          <a:xfrm>
            <a:off x="0" y="6515100"/>
            <a:ext cx="9220200" cy="571500"/>
          </a:xfrm>
          <a:prstGeom prst="rect">
            <a:avLst/>
          </a:prstGeom>
          <a:solidFill>
            <a:srgbClr val="F475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
        <p:nvSpPr>
          <p:cNvPr id="17" name="TextBox 16">
            <a:extLst>
              <a:ext uri="{FF2B5EF4-FFF2-40B4-BE49-F238E27FC236}">
                <a16:creationId xmlns:a16="http://schemas.microsoft.com/office/drawing/2014/main" id="{A1C70746-3AD7-4A2A-AB22-1623C0EC3463}"/>
              </a:ext>
            </a:extLst>
          </p:cNvPr>
          <p:cNvSpPr txBox="1"/>
          <p:nvPr/>
        </p:nvSpPr>
        <p:spPr>
          <a:xfrm>
            <a:off x="640918" y="5758552"/>
            <a:ext cx="7906043" cy="338554"/>
          </a:xfrm>
          <a:prstGeom prst="rect">
            <a:avLst/>
          </a:prstGeom>
          <a:noFill/>
        </p:spPr>
        <p:txBody>
          <a:bodyPr wrap="square" rtlCol="0">
            <a:spAutoFit/>
          </a:bodyPr>
          <a:lstStyle/>
          <a:p>
            <a:r>
              <a:rPr lang="en-US" sz="1600" dirty="0">
                <a:solidFill>
                  <a:schemeClr val="dk1"/>
                </a:solidFill>
                <a:highlight>
                  <a:srgbClr val="FFFF00"/>
                </a:highlight>
                <a:latin typeface="Calibri"/>
                <a:ea typeface="Calibri"/>
                <a:cs typeface="Calibri"/>
                <a:sym typeface="Calibri"/>
              </a:rPr>
              <a:t>Success Team Question: What do we want students to take away from building bridges?</a:t>
            </a:r>
            <a:endParaRPr lang="en-US" sz="1600" dirty="0">
              <a:highlight>
                <a:srgbClr val="FFFF00"/>
              </a:highlight>
            </a:endParaRPr>
          </a:p>
        </p:txBody>
      </p:sp>
    </p:spTree>
    <p:extLst>
      <p:ext uri="{BB962C8B-B14F-4D97-AF65-F5344CB8AC3E}">
        <p14:creationId xmlns:p14="http://schemas.microsoft.com/office/powerpoint/2010/main" val="38481935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6" name="Google Shape;296;p32"/>
          <p:cNvSpPr txBox="1">
            <a:spLocks noGrp="1"/>
          </p:cNvSpPr>
          <p:nvPr>
            <p:ph type="title"/>
          </p:nvPr>
        </p:nvSpPr>
        <p:spPr>
          <a:xfrm>
            <a:off x="491490" y="365125"/>
            <a:ext cx="3840085" cy="1692794"/>
          </a:xfrm>
          <a:prstGeom prst="rect">
            <a:avLst/>
          </a:prstGeom>
        </p:spPr>
        <p:txBody>
          <a:bodyPr spcFirstLastPara="1" lIns="91425" tIns="45700" rIns="91425" bIns="45700" anchorCtr="0">
            <a:normAutofit/>
          </a:bodyPr>
          <a:lstStyle/>
          <a:p>
            <a:pPr marL="0" lvl="0" indent="0" rtl="0">
              <a:spcBef>
                <a:spcPts val="0"/>
              </a:spcBef>
              <a:spcAft>
                <a:spcPts val="0"/>
              </a:spcAft>
              <a:buNone/>
            </a:pPr>
            <a:r>
              <a:rPr lang="en-US" b="1" dirty="0">
                <a:latin typeface="Neutraface Display Bold" panose="02000803040000020004" pitchFamily="50" charset="0"/>
              </a:rPr>
              <a:t>Closing Reflection</a:t>
            </a:r>
          </a:p>
        </p:txBody>
      </p:sp>
      <p:sp>
        <p:nvSpPr>
          <p:cNvPr id="294" name="Google Shape;294;p32"/>
          <p:cNvSpPr txBox="1">
            <a:spLocks noGrp="1"/>
          </p:cNvSpPr>
          <p:nvPr>
            <p:ph type="body" idx="1"/>
          </p:nvPr>
        </p:nvSpPr>
        <p:spPr>
          <a:xfrm>
            <a:off x="491490" y="2057919"/>
            <a:ext cx="3840085" cy="3979343"/>
          </a:xfrm>
          <a:prstGeom prst="rect">
            <a:avLst/>
          </a:prstGeom>
        </p:spPr>
        <p:txBody>
          <a:bodyPr spcFirstLastPara="1" lIns="91425" tIns="45700" rIns="91425" bIns="45700" anchorCtr="0">
            <a:normAutofit fontScale="77500" lnSpcReduction="20000"/>
          </a:bodyPr>
          <a:lstStyle/>
          <a:p>
            <a:pPr marL="0" lvl="0" indent="0" rtl="0">
              <a:spcBef>
                <a:spcPts val="0"/>
              </a:spcBef>
              <a:spcAft>
                <a:spcPts val="0"/>
              </a:spcAft>
              <a:buNone/>
            </a:pPr>
            <a:r>
              <a:rPr lang="en-US" sz="3000" dirty="0">
                <a:latin typeface="Muli" panose="00000500000000000000" pitchFamily="2" charset="0"/>
                <a:cs typeface="Calibri" panose="020F0502020204030204" pitchFamily="34" charset="0"/>
              </a:rPr>
              <a:t>Reflection</a:t>
            </a:r>
          </a:p>
          <a:p>
            <a:pPr marL="0" lvl="0" indent="0" rtl="0">
              <a:spcBef>
                <a:spcPts val="0"/>
              </a:spcBef>
              <a:spcAft>
                <a:spcPts val="0"/>
              </a:spcAft>
              <a:buNone/>
            </a:pPr>
            <a:endParaRPr lang="en-US" sz="3000" dirty="0">
              <a:latin typeface="Muli" panose="00000500000000000000" pitchFamily="2" charset="0"/>
              <a:cs typeface="Calibri" panose="020F0502020204030204" pitchFamily="34" charset="0"/>
            </a:endParaRPr>
          </a:p>
          <a:p>
            <a:pPr marL="457200" lvl="0" indent="-419100" rtl="0">
              <a:spcBef>
                <a:spcPts val="1000"/>
              </a:spcBef>
              <a:spcAft>
                <a:spcPts val="0"/>
              </a:spcAft>
              <a:buClr>
                <a:srgbClr val="434343"/>
              </a:buClr>
              <a:buSzPts val="3000"/>
              <a:buChar char="•"/>
            </a:pPr>
            <a:r>
              <a:rPr lang="en-US" sz="3000" dirty="0">
                <a:latin typeface="Muli" panose="00000500000000000000" pitchFamily="2" charset="0"/>
                <a:cs typeface="Calibri" panose="020F0502020204030204" pitchFamily="34" charset="0"/>
              </a:rPr>
              <a:t>What comes to mind </a:t>
            </a:r>
            <a:r>
              <a:rPr lang="en-US" sz="3000" i="1" dirty="0">
                <a:latin typeface="Muli" panose="00000500000000000000" pitchFamily="2" charset="0"/>
                <a:cs typeface="Calibri" panose="020F0502020204030204" pitchFamily="34" charset="0"/>
              </a:rPr>
              <a:t>now</a:t>
            </a:r>
            <a:r>
              <a:rPr lang="en-US" sz="3000" dirty="0">
                <a:latin typeface="Muli" panose="00000500000000000000" pitchFamily="2" charset="0"/>
                <a:cs typeface="Calibri" panose="020F0502020204030204" pitchFamily="34" charset="0"/>
              </a:rPr>
              <a:t> when you think about college? </a:t>
            </a:r>
          </a:p>
          <a:p>
            <a:pPr marL="38100" lvl="0" indent="0" rtl="0">
              <a:spcBef>
                <a:spcPts val="1000"/>
              </a:spcBef>
              <a:spcAft>
                <a:spcPts val="0"/>
              </a:spcAft>
              <a:buClr>
                <a:srgbClr val="434343"/>
              </a:buClr>
              <a:buSzPts val="3000"/>
              <a:buNone/>
            </a:pPr>
            <a:endParaRPr lang="en-US" sz="3000" dirty="0">
              <a:latin typeface="Muli" panose="00000500000000000000" pitchFamily="2" charset="0"/>
              <a:cs typeface="Calibri" panose="020F0502020204030204" pitchFamily="34" charset="0"/>
            </a:endParaRPr>
          </a:p>
          <a:p>
            <a:pPr marL="457200" lvl="0" indent="-419100" rtl="0">
              <a:spcBef>
                <a:spcPts val="0"/>
              </a:spcBef>
              <a:spcAft>
                <a:spcPts val="0"/>
              </a:spcAft>
              <a:buClr>
                <a:srgbClr val="434343"/>
              </a:buClr>
              <a:buSzPts val="3000"/>
              <a:buChar char="•"/>
            </a:pPr>
            <a:r>
              <a:rPr lang="en-US" sz="3000" dirty="0">
                <a:latin typeface="Muli" panose="00000500000000000000" pitchFamily="2" charset="0"/>
                <a:cs typeface="Calibri" panose="020F0502020204030204" pitchFamily="34" charset="0"/>
              </a:rPr>
              <a:t>What are some things you heard from today that could help you be successful in college? </a:t>
            </a:r>
          </a:p>
          <a:p>
            <a:pPr marL="0" lvl="0" indent="0" rtl="0">
              <a:spcBef>
                <a:spcPts val="1000"/>
              </a:spcBef>
              <a:spcAft>
                <a:spcPts val="1000"/>
              </a:spcAft>
              <a:buNone/>
            </a:pPr>
            <a:endParaRPr lang="en-US" sz="1600" dirty="0"/>
          </a:p>
        </p:txBody>
      </p:sp>
      <p:pic>
        <p:nvPicPr>
          <p:cNvPr id="3" name="Picture 2" descr="A group of people standing in front of a crowd&#10;&#10;Description automatically generated">
            <a:extLst>
              <a:ext uri="{FF2B5EF4-FFF2-40B4-BE49-F238E27FC236}">
                <a16:creationId xmlns:a16="http://schemas.microsoft.com/office/drawing/2014/main" id="{CC92F8E2-8BCF-1E42-882D-B087DB8E5C19}"/>
              </a:ext>
            </a:extLst>
          </p:cNvPr>
          <p:cNvPicPr>
            <a:picLocks noChangeAspect="1"/>
          </p:cNvPicPr>
          <p:nvPr/>
        </p:nvPicPr>
        <p:blipFill rotWithShape="1">
          <a:blip r:embed="rId3"/>
          <a:srcRect l="651" r="7293"/>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95" name="Google Shape;295;p32"/>
          <p:cNvSpPr/>
          <p:nvPr/>
        </p:nvSpPr>
        <p:spPr>
          <a:xfrm>
            <a:off x="0" y="6515100"/>
            <a:ext cx="9220200" cy="571500"/>
          </a:xfrm>
          <a:prstGeom prst="rect">
            <a:avLst/>
          </a:prstGeom>
          <a:solidFill>
            <a:srgbClr val="F475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Tree>
    <p:extLst>
      <p:ext uri="{BB962C8B-B14F-4D97-AF65-F5344CB8AC3E}">
        <p14:creationId xmlns:p14="http://schemas.microsoft.com/office/powerpoint/2010/main" val="110539045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3"/>
          <p:cNvSpPr/>
          <p:nvPr/>
        </p:nvSpPr>
        <p:spPr>
          <a:xfrm>
            <a:off x="0" y="466129"/>
            <a:ext cx="4851603" cy="5925741"/>
          </a:xfrm>
          <a:prstGeom prst="rect">
            <a:avLst/>
          </a:prstGeom>
          <a:gradFill>
            <a:gsLst>
              <a:gs pos="0">
                <a:srgbClr val="4F81BD">
                  <a:alpha val="81960"/>
                </a:srgbClr>
              </a:gs>
              <a:gs pos="25000">
                <a:srgbClr val="4F81BD">
                  <a:alpha val="60000"/>
                </a:srgbClr>
              </a:gs>
              <a:gs pos="94000">
                <a:srgbClr val="C4BD97"/>
              </a:gs>
              <a:gs pos="100000">
                <a:srgbClr val="C4BD97"/>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303" name="Google Shape;303;p33"/>
          <p:cNvPicPr preferRelativeResize="0"/>
          <p:nvPr/>
        </p:nvPicPr>
        <p:blipFill rotWithShape="1">
          <a:blip r:embed="rId3">
            <a:alphaModFix/>
          </a:blip>
          <a:srcRect r="13200"/>
          <a:stretch/>
        </p:blipFill>
        <p:spPr>
          <a:xfrm>
            <a:off x="0" y="466129"/>
            <a:ext cx="9144000" cy="5925741"/>
          </a:xfrm>
          <a:prstGeom prst="rect">
            <a:avLst/>
          </a:prstGeom>
          <a:noFill/>
          <a:ln>
            <a:noFill/>
          </a:ln>
        </p:spPr>
      </p:pic>
      <p:sp>
        <p:nvSpPr>
          <p:cNvPr id="304" name="Google Shape;304;p33"/>
          <p:cNvSpPr/>
          <p:nvPr/>
        </p:nvSpPr>
        <p:spPr>
          <a:xfrm>
            <a:off x="0" y="1186286"/>
            <a:ext cx="4320692" cy="4666770"/>
          </a:xfrm>
          <a:custGeom>
            <a:avLst/>
            <a:gdLst/>
            <a:ahLst/>
            <a:cxnLst/>
            <a:rect l="l" t="t" r="r" b="b"/>
            <a:pathLst>
              <a:path w="5000438" h="5400962" extrusionOk="0">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305" name="Google Shape;305;p33"/>
          <p:cNvPicPr preferRelativeResize="0"/>
          <p:nvPr/>
        </p:nvPicPr>
        <p:blipFill rotWithShape="1">
          <a:blip r:embed="rId4">
            <a:alphaModFix/>
          </a:blip>
          <a:srcRect r="4454" b="-4"/>
          <a:stretch/>
        </p:blipFill>
        <p:spPr>
          <a:xfrm>
            <a:off x="20" y="1351210"/>
            <a:ext cx="4180350" cy="4375387"/>
          </a:xfrm>
          <a:custGeom>
            <a:avLst/>
            <a:gdLst/>
            <a:ahLst/>
            <a:cxnLst/>
            <a:rect l="l" t="t" r="r" b="b"/>
            <a:pathLst>
              <a:path w="4838041" h="5063738" extrusionOk="0">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ln>
            <a:noFill/>
          </a:ln>
        </p:spPr>
      </p:pic>
      <p:sp>
        <p:nvSpPr>
          <p:cNvPr id="306" name="Google Shape;306;p33"/>
          <p:cNvSpPr txBox="1">
            <a:spLocks noGrp="1"/>
          </p:cNvSpPr>
          <p:nvPr>
            <p:ph type="body" idx="1"/>
          </p:nvPr>
        </p:nvSpPr>
        <p:spPr>
          <a:xfrm>
            <a:off x="4974330" y="2673512"/>
            <a:ext cx="3733184" cy="272946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5400"/>
              <a:buNone/>
            </a:pPr>
            <a:r>
              <a:rPr lang="en-US" sz="5400" b="1" dirty="0">
                <a:solidFill>
                  <a:srgbClr val="000000"/>
                </a:solidFill>
                <a:latin typeface="Neutraface Display Bold" panose="02000803040000020004" pitchFamily="50" charset="0"/>
                <a:ea typeface="Calibri"/>
                <a:cs typeface="Calibri"/>
                <a:sym typeface="Calibri"/>
              </a:rPr>
              <a:t>Questions?</a:t>
            </a:r>
            <a:endParaRPr dirty="0">
              <a:latin typeface="Neutraface Display Bold" panose="02000803040000020004" pitchFamily="50" charset="0"/>
            </a:endParaRPr>
          </a:p>
          <a:p>
            <a:pPr marL="0" lvl="0" indent="0" algn="l" rtl="0">
              <a:spcBef>
                <a:spcPts val="300"/>
              </a:spcBef>
              <a:spcAft>
                <a:spcPts val="0"/>
              </a:spcAft>
              <a:buClr>
                <a:srgbClr val="000000"/>
              </a:buClr>
              <a:buSzPts val="1500"/>
              <a:buNone/>
            </a:pPr>
            <a:r>
              <a:rPr lang="en-US" sz="1500" dirty="0">
                <a:solidFill>
                  <a:srgbClr val="000000"/>
                </a:solidFill>
                <a:latin typeface="Calibri"/>
                <a:ea typeface="Calibri"/>
                <a:cs typeface="Calibri"/>
                <a:sym typeface="Calibri"/>
              </a:rPr>
              <a:t> </a:t>
            </a:r>
            <a:endParaRPr dirty="0"/>
          </a:p>
        </p:txBody>
      </p:sp>
      <p:sp>
        <p:nvSpPr>
          <p:cNvPr id="307" name="Google Shape;307;p33"/>
          <p:cNvSpPr/>
          <p:nvPr/>
        </p:nvSpPr>
        <p:spPr>
          <a:xfrm>
            <a:off x="0" y="6515100"/>
            <a:ext cx="9144000" cy="435651"/>
          </a:xfrm>
          <a:prstGeom prst="rect">
            <a:avLst/>
          </a:prstGeom>
          <a:solidFill>
            <a:srgbClr val="F475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2116850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4"/>
          <p:cNvSpPr txBox="1">
            <a:spLocks noGrp="1"/>
          </p:cNvSpPr>
          <p:nvPr>
            <p:ph type="title"/>
          </p:nvPr>
        </p:nvSpPr>
        <p:spPr>
          <a:xfrm>
            <a:off x="363150" y="192625"/>
            <a:ext cx="3831600" cy="883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4400"/>
              <a:buFont typeface="Calibri"/>
              <a:buNone/>
            </a:pPr>
            <a:r>
              <a:rPr lang="en-US" b="1" dirty="0">
                <a:solidFill>
                  <a:srgbClr val="F47528"/>
                </a:solidFill>
                <a:latin typeface="Neutraface Display Bold" panose="02000803040000020004" pitchFamily="50" charset="0"/>
              </a:rPr>
              <a:t>What is next?</a:t>
            </a:r>
            <a:r>
              <a:rPr lang="en-US" dirty="0">
                <a:solidFill>
                  <a:srgbClr val="F47528"/>
                </a:solidFill>
                <a:latin typeface="Calibri"/>
                <a:ea typeface="Calibri"/>
                <a:cs typeface="Calibri"/>
                <a:sym typeface="Calibri"/>
              </a:rPr>
              <a:t> </a:t>
            </a:r>
            <a:endParaRPr lang="en-US" dirty="0">
              <a:solidFill>
                <a:srgbClr val="F47528"/>
              </a:solidFill>
              <a:cs typeface="Calibri"/>
            </a:endParaRPr>
          </a:p>
        </p:txBody>
      </p:sp>
      <p:sp>
        <p:nvSpPr>
          <p:cNvPr id="314" name="Google Shape;314;p34"/>
          <p:cNvSpPr txBox="1">
            <a:spLocks noGrp="1"/>
          </p:cNvSpPr>
          <p:nvPr>
            <p:ph type="body" idx="1"/>
          </p:nvPr>
        </p:nvSpPr>
        <p:spPr>
          <a:xfrm>
            <a:off x="363150" y="1075825"/>
            <a:ext cx="8144035" cy="5346523"/>
          </a:xfrm>
          <a:prstGeom prst="rect">
            <a:avLst/>
          </a:prstGeom>
          <a:noFill/>
          <a:ln>
            <a:noFill/>
          </a:ln>
        </p:spPr>
        <p:txBody>
          <a:bodyPr spcFirstLastPara="1" wrap="square" lIns="91425" tIns="45700" rIns="91425" bIns="45700" anchor="t" anchorCtr="0">
            <a:noAutofit/>
          </a:bodyPr>
          <a:lstStyle/>
          <a:p>
            <a:pPr marL="36830" indent="45720" algn="ctr">
              <a:lnSpc>
                <a:spcPct val="90000"/>
              </a:lnSpc>
              <a:spcBef>
                <a:spcPts val="260"/>
              </a:spcBef>
              <a:buSzPts val="1300"/>
              <a:buNone/>
            </a:pPr>
            <a:r>
              <a:rPr lang="en-US" sz="2000" b="1" dirty="0">
                <a:solidFill>
                  <a:srgbClr val="F47528"/>
                </a:solidFill>
                <a:latin typeface="Muli" panose="00000500000000000000" pitchFamily="2" charset="0"/>
              </a:rPr>
              <a:t>Career and Academic Pathway Exploration Month</a:t>
            </a:r>
          </a:p>
          <a:p>
            <a:pPr marL="0" lvl="0" indent="0" algn="ctr" rtl="0">
              <a:lnSpc>
                <a:spcPct val="90000"/>
              </a:lnSpc>
              <a:spcBef>
                <a:spcPts val="560"/>
              </a:spcBef>
              <a:spcAft>
                <a:spcPts val="0"/>
              </a:spcAft>
              <a:buClr>
                <a:srgbClr val="FF0000"/>
              </a:buClr>
              <a:buSzPts val="2800"/>
              <a:buNone/>
            </a:pPr>
            <a:r>
              <a:rPr lang="en-US" sz="2000" dirty="0">
                <a:latin typeface="Muli" panose="00000500000000000000" pitchFamily="2" charset="0"/>
              </a:rPr>
              <a:t>Learn more about majors and careers related to your area of interest</a:t>
            </a:r>
            <a:endParaRPr lang="en-US" sz="1400" dirty="0">
              <a:solidFill>
                <a:srgbClr val="F47528"/>
              </a:solidFill>
              <a:latin typeface="Muli" panose="00000500000000000000" pitchFamily="2" charset="0"/>
            </a:endParaRPr>
          </a:p>
          <a:p>
            <a:pPr marL="0" lvl="0" indent="0" algn="l" rtl="0">
              <a:spcBef>
                <a:spcPts val="0"/>
              </a:spcBef>
              <a:spcAft>
                <a:spcPts val="0"/>
              </a:spcAft>
              <a:buClr>
                <a:srgbClr val="FF0000"/>
              </a:buClr>
              <a:buSzPts val="2800"/>
              <a:buNone/>
            </a:pPr>
            <a:r>
              <a:rPr lang="en-US" sz="1600" b="1" dirty="0">
                <a:highlight>
                  <a:srgbClr val="FFFF00"/>
                </a:highlight>
                <a:latin typeface="Muli" panose="00000500000000000000" pitchFamily="2" charset="0"/>
              </a:rPr>
              <a:t>September: </a:t>
            </a:r>
            <a:r>
              <a:rPr lang="en-US" sz="1600" dirty="0">
                <a:highlight>
                  <a:srgbClr val="FFFF00"/>
                </a:highlight>
                <a:latin typeface="Muli" panose="00000500000000000000" pitchFamily="2" charset="0"/>
              </a:rPr>
              <a:t>Creating Our World </a:t>
            </a:r>
          </a:p>
          <a:p>
            <a:pPr marL="0" lvl="0" indent="0" algn="l" rtl="0">
              <a:spcBef>
                <a:spcPts val="0"/>
              </a:spcBef>
              <a:spcAft>
                <a:spcPts val="0"/>
              </a:spcAft>
              <a:buClr>
                <a:srgbClr val="FF0000"/>
              </a:buClr>
              <a:buSzPts val="2800"/>
              <a:buNone/>
            </a:pPr>
            <a:r>
              <a:rPr lang="en-US" sz="1600" b="1" dirty="0">
                <a:highlight>
                  <a:srgbClr val="FFFF00"/>
                </a:highlight>
                <a:latin typeface="Muli" panose="00000500000000000000" pitchFamily="2" charset="0"/>
              </a:rPr>
              <a:t>October: </a:t>
            </a:r>
            <a:r>
              <a:rPr lang="en-US" sz="1600" dirty="0">
                <a:highlight>
                  <a:srgbClr val="FFFF00"/>
                </a:highlight>
                <a:latin typeface="Muli" panose="00000500000000000000" pitchFamily="2" charset="0"/>
              </a:rPr>
              <a:t>People, Ideas, &amp; Culture</a:t>
            </a:r>
          </a:p>
          <a:p>
            <a:pPr marL="0" lvl="0" indent="0" algn="l" rtl="0">
              <a:spcBef>
                <a:spcPts val="0"/>
              </a:spcBef>
              <a:spcAft>
                <a:spcPts val="0"/>
              </a:spcAft>
              <a:buClr>
                <a:srgbClr val="FF0000"/>
              </a:buClr>
              <a:buSzPts val="2800"/>
              <a:buNone/>
            </a:pPr>
            <a:r>
              <a:rPr lang="en-US" sz="1600" b="1" dirty="0">
                <a:highlight>
                  <a:srgbClr val="FFFF00"/>
                </a:highlight>
                <a:latin typeface="Muli" panose="00000500000000000000" pitchFamily="2" charset="0"/>
              </a:rPr>
              <a:t>November: </a:t>
            </a:r>
            <a:r>
              <a:rPr lang="en-US" sz="1600" dirty="0">
                <a:highlight>
                  <a:srgbClr val="FFFF00"/>
                </a:highlight>
                <a:latin typeface="Muli" panose="00000500000000000000" pitchFamily="2" charset="0"/>
              </a:rPr>
              <a:t>Future Educators </a:t>
            </a:r>
          </a:p>
          <a:p>
            <a:pPr marL="0" lvl="0" indent="0" algn="l" rtl="0">
              <a:spcBef>
                <a:spcPts val="0"/>
              </a:spcBef>
              <a:spcAft>
                <a:spcPts val="0"/>
              </a:spcAft>
              <a:buClr>
                <a:srgbClr val="FF0000"/>
              </a:buClr>
              <a:buSzPts val="2800"/>
              <a:buNone/>
            </a:pPr>
            <a:r>
              <a:rPr lang="en-US" sz="1600" b="1" dirty="0">
                <a:latin typeface="Muli" panose="00000500000000000000" pitchFamily="2" charset="0"/>
              </a:rPr>
              <a:t>February: </a:t>
            </a:r>
            <a:r>
              <a:rPr lang="en-US" sz="1600" dirty="0">
                <a:latin typeface="Muli" panose="00000500000000000000" pitchFamily="2" charset="0"/>
              </a:rPr>
              <a:t>Money Matters </a:t>
            </a:r>
          </a:p>
          <a:p>
            <a:pPr marL="0" lvl="0" indent="0" algn="l" rtl="0">
              <a:spcBef>
                <a:spcPts val="0"/>
              </a:spcBef>
              <a:spcAft>
                <a:spcPts val="0"/>
              </a:spcAft>
              <a:buClr>
                <a:srgbClr val="FF0000"/>
              </a:buClr>
              <a:buSzPts val="2800"/>
              <a:buNone/>
            </a:pPr>
            <a:r>
              <a:rPr lang="en-US" sz="1600" b="1" dirty="0">
                <a:latin typeface="Muli" panose="00000500000000000000" pitchFamily="2" charset="0"/>
              </a:rPr>
              <a:t>March</a:t>
            </a:r>
            <a:r>
              <a:rPr lang="en-US" sz="1600" dirty="0">
                <a:latin typeface="Muli" panose="00000500000000000000" pitchFamily="2" charset="0"/>
              </a:rPr>
              <a:t>: Design, Make &amp; Move </a:t>
            </a:r>
          </a:p>
          <a:p>
            <a:pPr marL="0" lvl="0" indent="0" algn="l" rtl="0">
              <a:spcBef>
                <a:spcPts val="0"/>
              </a:spcBef>
              <a:spcAft>
                <a:spcPts val="0"/>
              </a:spcAft>
              <a:buClr>
                <a:srgbClr val="FF0000"/>
              </a:buClr>
              <a:buSzPts val="2800"/>
              <a:buNone/>
            </a:pPr>
            <a:r>
              <a:rPr lang="en-US" sz="1600" b="1" dirty="0">
                <a:latin typeface="Muli" panose="00000500000000000000" pitchFamily="2" charset="0"/>
              </a:rPr>
              <a:t>April: </a:t>
            </a:r>
            <a:r>
              <a:rPr lang="en-US" sz="1600" dirty="0">
                <a:latin typeface="Muli" panose="00000500000000000000" pitchFamily="2" charset="0"/>
              </a:rPr>
              <a:t>STEM</a:t>
            </a:r>
          </a:p>
          <a:p>
            <a:pPr marL="0" lvl="0" indent="0" algn="l" rtl="0">
              <a:spcBef>
                <a:spcPts val="0"/>
              </a:spcBef>
              <a:spcAft>
                <a:spcPts val="0"/>
              </a:spcAft>
              <a:buClr>
                <a:srgbClr val="FF0000"/>
              </a:buClr>
              <a:buSzPts val="2800"/>
              <a:buNone/>
            </a:pPr>
            <a:r>
              <a:rPr lang="en-US" sz="1600" b="1" dirty="0">
                <a:latin typeface="Muli" panose="00000500000000000000" pitchFamily="2" charset="0"/>
              </a:rPr>
              <a:t>May: </a:t>
            </a:r>
            <a:r>
              <a:rPr lang="en-US" sz="1600" dirty="0">
                <a:latin typeface="Muli" panose="00000500000000000000" pitchFamily="2" charset="0"/>
              </a:rPr>
              <a:t>Helping Others </a:t>
            </a:r>
          </a:p>
          <a:p>
            <a:pPr marL="0" lvl="0" indent="0" algn="l" rtl="0">
              <a:spcBef>
                <a:spcPts val="0"/>
              </a:spcBef>
              <a:spcAft>
                <a:spcPts val="0"/>
              </a:spcAft>
              <a:buClr>
                <a:srgbClr val="FF0000"/>
              </a:buClr>
              <a:buSzPts val="2800"/>
              <a:buNone/>
            </a:pPr>
            <a:endParaRPr lang="en-US" sz="1400" dirty="0">
              <a:latin typeface="Muli" panose="00000500000000000000" pitchFamily="2" charset="0"/>
            </a:endParaRPr>
          </a:p>
          <a:p>
            <a:pPr marL="0" lvl="0" indent="0" algn="l" rtl="0">
              <a:spcBef>
                <a:spcPts val="0"/>
              </a:spcBef>
              <a:spcAft>
                <a:spcPts val="0"/>
              </a:spcAft>
              <a:buClr>
                <a:srgbClr val="FF0000"/>
              </a:buClr>
              <a:buSzPts val="2800"/>
              <a:buNone/>
            </a:pPr>
            <a:endParaRPr lang="en-US" sz="1400" dirty="0">
              <a:latin typeface="Muli" panose="00000500000000000000" pitchFamily="2" charset="0"/>
            </a:endParaRPr>
          </a:p>
          <a:p>
            <a:pPr marL="0" lvl="0" indent="0">
              <a:lnSpc>
                <a:spcPct val="90000"/>
              </a:lnSpc>
              <a:spcBef>
                <a:spcPts val="260"/>
              </a:spcBef>
              <a:buNone/>
            </a:pPr>
            <a:r>
              <a:rPr lang="en-US" sz="1800" b="1" dirty="0">
                <a:latin typeface="Muli SemiBold" panose="00000700000000000000" pitchFamily="2" charset="0"/>
              </a:rPr>
              <a:t>Additional Support Services</a:t>
            </a:r>
            <a:endParaRPr lang="en-US" sz="1800" b="1" dirty="0">
              <a:highlight>
                <a:srgbClr val="FFFF00"/>
              </a:highlight>
              <a:latin typeface="Muli SemiBold" panose="00000700000000000000" pitchFamily="2" charset="0"/>
            </a:endParaRPr>
          </a:p>
          <a:p>
            <a:pPr marL="457200" lvl="0" indent="-311150">
              <a:spcBef>
                <a:spcPts val="480"/>
              </a:spcBef>
              <a:buSzPts val="1300"/>
            </a:pPr>
            <a:r>
              <a:rPr lang="en-US" sz="1400" dirty="0">
                <a:latin typeface="Muli SemiBold" panose="00000700000000000000" pitchFamily="2" charset="0"/>
              </a:rPr>
              <a:t>Counseling – </a:t>
            </a:r>
            <a:r>
              <a:rPr lang="en-US" sz="1400" dirty="0">
                <a:latin typeface="Muli SemiBold" panose="00000700000000000000" pitchFamily="2" charset="0"/>
                <a:hlinkClick r:id="rId3"/>
              </a:rPr>
              <a:t>Click here</a:t>
            </a:r>
            <a:endParaRPr lang="en-US" sz="1400" dirty="0">
              <a:latin typeface="Muli SemiBold" panose="00000700000000000000" pitchFamily="2" charset="0"/>
            </a:endParaRPr>
          </a:p>
          <a:p>
            <a:pPr marL="457200" indent="-311150">
              <a:spcBef>
                <a:spcPts val="480"/>
              </a:spcBef>
              <a:buSzPts val="1300"/>
              <a:buFontTx/>
              <a:buChar char="•"/>
            </a:pPr>
            <a:r>
              <a:rPr lang="en-US" sz="1400" dirty="0">
                <a:latin typeface="Muli SemiBold" panose="00000700000000000000" pitchFamily="2" charset="0"/>
              </a:rPr>
              <a:t>Career Center - </a:t>
            </a:r>
            <a:r>
              <a:rPr lang="en-US" sz="1400" dirty="0">
                <a:latin typeface="Muli SemiBold" panose="00000700000000000000" pitchFamily="2" charset="0"/>
                <a:hlinkClick r:id="rId4"/>
              </a:rPr>
              <a:t>Click here</a:t>
            </a:r>
            <a:endParaRPr lang="en-US" sz="1400" dirty="0">
              <a:latin typeface="Muli SemiBold" panose="00000700000000000000" pitchFamily="2" charset="0"/>
            </a:endParaRPr>
          </a:p>
          <a:p>
            <a:pPr marL="457200" lvl="0" indent="-311150">
              <a:buSzPts val="1300"/>
            </a:pPr>
            <a:r>
              <a:rPr lang="en-US" sz="1400" dirty="0">
                <a:latin typeface="Muli SemiBold" panose="00000700000000000000" pitchFamily="2" charset="0"/>
              </a:rPr>
              <a:t>Transfer Center – </a:t>
            </a:r>
            <a:r>
              <a:rPr lang="en-US" sz="1400" dirty="0">
                <a:latin typeface="Muli SemiBold" panose="00000700000000000000" pitchFamily="2" charset="0"/>
                <a:hlinkClick r:id="rId5"/>
              </a:rPr>
              <a:t>Click here</a:t>
            </a:r>
            <a:endParaRPr lang="en-US" sz="1400" dirty="0">
              <a:latin typeface="Muli SemiBold" panose="00000700000000000000" pitchFamily="2" charset="0"/>
            </a:endParaRPr>
          </a:p>
          <a:p>
            <a:pPr marL="457200" lvl="0" indent="-311150">
              <a:buSzPts val="1300"/>
            </a:pPr>
            <a:r>
              <a:rPr lang="en-US" sz="1400" dirty="0">
                <a:latin typeface="Muli SemiBold" panose="00000700000000000000" pitchFamily="2" charset="0"/>
              </a:rPr>
              <a:t>Library – </a:t>
            </a:r>
            <a:r>
              <a:rPr lang="en-US" sz="1400" dirty="0">
                <a:latin typeface="Muli SemiBold" panose="00000700000000000000" pitchFamily="2" charset="0"/>
                <a:hlinkClick r:id="rId6"/>
              </a:rPr>
              <a:t>Click here</a:t>
            </a:r>
            <a:endParaRPr lang="en-US" sz="1400" dirty="0">
              <a:latin typeface="Muli SemiBold" panose="00000700000000000000" pitchFamily="2" charset="0"/>
            </a:endParaRPr>
          </a:p>
          <a:p>
            <a:pPr marL="457200" lvl="0" indent="-311150">
              <a:buSzPts val="1300"/>
            </a:pPr>
            <a:r>
              <a:rPr lang="en-US" sz="1400" dirty="0">
                <a:latin typeface="Muli SemiBold" panose="00000700000000000000" pitchFamily="2" charset="0"/>
              </a:rPr>
              <a:t>Health &amp; Wellness – </a:t>
            </a:r>
            <a:r>
              <a:rPr lang="en-US" sz="1400" dirty="0">
                <a:latin typeface="Muli SemiBold" panose="00000700000000000000" pitchFamily="2" charset="0"/>
                <a:hlinkClick r:id="rId7"/>
              </a:rPr>
              <a:t>Click here</a:t>
            </a:r>
            <a:endParaRPr lang="en-US" sz="1400" dirty="0">
              <a:latin typeface="Muli SemiBold" panose="00000700000000000000" pitchFamily="2" charset="0"/>
            </a:endParaRPr>
          </a:p>
          <a:p>
            <a:pPr marL="457200" lvl="0" indent="-311150">
              <a:lnSpc>
                <a:spcPct val="90000"/>
              </a:lnSpc>
              <a:buSzPts val="1300"/>
            </a:pPr>
            <a:r>
              <a:rPr lang="en-US" sz="1400" dirty="0">
                <a:latin typeface="Muli SemiBold" panose="00000700000000000000" pitchFamily="2" charset="0"/>
              </a:rPr>
              <a:t>Disability Resource Center</a:t>
            </a:r>
            <a:r>
              <a:rPr lang="en-US" sz="1400" b="1" dirty="0">
                <a:solidFill>
                  <a:srgbClr val="5C4389"/>
                </a:solidFill>
                <a:latin typeface="Muli SemiBold" panose="00000700000000000000" pitchFamily="2" charset="0"/>
              </a:rPr>
              <a:t> – </a:t>
            </a:r>
            <a:r>
              <a:rPr lang="en-US" sz="1400" b="1" dirty="0">
                <a:solidFill>
                  <a:srgbClr val="5C4389"/>
                </a:solidFill>
                <a:latin typeface="Muli SemiBold" panose="00000700000000000000" pitchFamily="2" charset="0"/>
                <a:hlinkClick r:id="rId8"/>
              </a:rPr>
              <a:t>Click here </a:t>
            </a:r>
            <a:endParaRPr lang="en-US" sz="1400" b="1" dirty="0">
              <a:solidFill>
                <a:srgbClr val="5C4389"/>
              </a:solidFill>
              <a:latin typeface="Muli SemiBold" panose="00000700000000000000" pitchFamily="2" charset="0"/>
            </a:endParaRPr>
          </a:p>
        </p:txBody>
      </p:sp>
      <p:sp>
        <p:nvSpPr>
          <p:cNvPr id="318" name="Google Shape;318;p34"/>
          <p:cNvSpPr/>
          <p:nvPr/>
        </p:nvSpPr>
        <p:spPr>
          <a:xfrm>
            <a:off x="0" y="6422349"/>
            <a:ext cx="9144000" cy="435651"/>
          </a:xfrm>
          <a:prstGeom prst="rect">
            <a:avLst/>
          </a:prstGeom>
          <a:solidFill>
            <a:srgbClr val="F475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87631482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9"/>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52E7A7D0-55A3-415E-AE9F-B7C59E36E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Google Shape;102;p14"/>
          <p:cNvSpPr txBox="1">
            <a:spLocks noGrp="1"/>
          </p:cNvSpPr>
          <p:nvPr>
            <p:ph type="title"/>
          </p:nvPr>
        </p:nvSpPr>
        <p:spPr>
          <a:xfrm>
            <a:off x="3810162" y="1076324"/>
            <a:ext cx="4704588" cy="1535051"/>
          </a:xfrm>
          <a:prstGeom prst="rect">
            <a:avLst/>
          </a:prstGeom>
        </p:spPr>
        <p:txBody>
          <a:bodyPr spcFirstLastPara="1" lIns="91425" tIns="45700" rIns="91425" bIns="45700" anchor="b" anchorCtr="0">
            <a:normAutofit/>
          </a:bodyPr>
          <a:lstStyle/>
          <a:p>
            <a:pPr marL="0" lvl="0" indent="0" rtl="0">
              <a:spcBef>
                <a:spcPts val="0"/>
              </a:spcBef>
              <a:spcAft>
                <a:spcPts val="0"/>
              </a:spcAft>
              <a:buNone/>
            </a:pPr>
            <a:r>
              <a:rPr lang="en-US" sz="4500" b="1" dirty="0">
                <a:latin typeface="Neutraface Display Bold" panose="02000803040000020004" pitchFamily="50" charset="0"/>
              </a:rPr>
              <a:t>How to Use Zoom</a:t>
            </a:r>
          </a:p>
        </p:txBody>
      </p:sp>
      <p:pic>
        <p:nvPicPr>
          <p:cNvPr id="103" name="Google Shape;103;p14"/>
          <p:cNvPicPr preferRelativeResize="0"/>
          <p:nvPr/>
        </p:nvPicPr>
        <p:blipFill rotWithShape="1">
          <a:blip r:embed="rId3"/>
          <a:srcRect l="4851" r="20680" b="1"/>
          <a:stretch/>
        </p:blipFill>
        <p:spPr>
          <a:xfrm>
            <a:off x="283523" y="177519"/>
            <a:ext cx="3036093" cy="4529854"/>
          </a:xfrm>
          <a:prstGeom prst="rect">
            <a:avLst/>
          </a:prstGeom>
          <a:noFill/>
        </p:spPr>
      </p:pic>
      <p:sp>
        <p:nvSpPr>
          <p:cNvPr id="117" name="Rectangle 116">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79326" y="43196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9" name="Rectangle 118">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4449" y="2935541"/>
            <a:ext cx="46634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0" name="Google Shape;100;p14"/>
          <p:cNvSpPr txBox="1">
            <a:spLocks noGrp="1"/>
          </p:cNvSpPr>
          <p:nvPr>
            <p:ph type="body" idx="1"/>
          </p:nvPr>
        </p:nvSpPr>
        <p:spPr>
          <a:xfrm>
            <a:off x="3810162" y="3351276"/>
            <a:ext cx="4704588" cy="2825686"/>
          </a:xfrm>
          <a:prstGeom prst="rect">
            <a:avLst/>
          </a:prstGeom>
        </p:spPr>
        <p:txBody>
          <a:bodyPr spcFirstLastPara="1" lIns="91425" tIns="45700" rIns="91425" bIns="45700" anchorCtr="0">
            <a:normAutofit/>
          </a:bodyPr>
          <a:lstStyle/>
          <a:p>
            <a:pPr marL="0" lvl="0" indent="0" rtl="0">
              <a:spcBef>
                <a:spcPts val="0"/>
              </a:spcBef>
              <a:spcAft>
                <a:spcPts val="0"/>
              </a:spcAft>
              <a:buNone/>
            </a:pPr>
            <a:r>
              <a:rPr lang="en-US" sz="1900" dirty="0">
                <a:latin typeface="Muli" panose="00000500000000000000" pitchFamily="2" charset="0"/>
              </a:rPr>
              <a:t>Chat feature</a:t>
            </a:r>
          </a:p>
          <a:p>
            <a:pPr marL="914400" lvl="1" indent="-355600" rtl="0">
              <a:spcBef>
                <a:spcPts val="1000"/>
              </a:spcBef>
              <a:spcAft>
                <a:spcPts val="0"/>
              </a:spcAft>
              <a:buClr>
                <a:srgbClr val="434343"/>
              </a:buClr>
              <a:buSzPts val="2000"/>
              <a:buChar char="○"/>
            </a:pPr>
            <a:r>
              <a:rPr lang="en-US" sz="1900" dirty="0">
                <a:latin typeface="Muli" panose="00000500000000000000" pitchFamily="2" charset="0"/>
              </a:rPr>
              <a:t>ask questions </a:t>
            </a:r>
          </a:p>
          <a:p>
            <a:pPr marL="914400" lvl="1" indent="-355600" rtl="0">
              <a:spcBef>
                <a:spcPts val="0"/>
              </a:spcBef>
              <a:spcAft>
                <a:spcPts val="0"/>
              </a:spcAft>
              <a:buClr>
                <a:srgbClr val="434343"/>
              </a:buClr>
              <a:buSzPts val="2000"/>
              <a:buChar char="○"/>
            </a:pPr>
            <a:r>
              <a:rPr lang="en-US" sz="1900" dirty="0">
                <a:latin typeface="Muli" panose="00000500000000000000" pitchFamily="2" charset="0"/>
              </a:rPr>
              <a:t>respond to reflection prompts</a:t>
            </a:r>
          </a:p>
          <a:p>
            <a:pPr marL="914400" lvl="1" indent="-355600" rtl="0">
              <a:spcBef>
                <a:spcPts val="0"/>
              </a:spcBef>
              <a:spcAft>
                <a:spcPts val="0"/>
              </a:spcAft>
              <a:buClr>
                <a:srgbClr val="434343"/>
              </a:buClr>
              <a:buSzPts val="2000"/>
              <a:buChar char="○"/>
            </a:pPr>
            <a:r>
              <a:rPr lang="en-US" sz="1900" dirty="0">
                <a:latin typeface="Muli" panose="00000500000000000000" pitchFamily="2" charset="0"/>
              </a:rPr>
              <a:t>tech issues (“we can’t hear you”)</a:t>
            </a:r>
          </a:p>
          <a:p>
            <a:pPr marL="457200" lvl="0" indent="-355600" rtl="0">
              <a:spcBef>
                <a:spcPts val="0"/>
              </a:spcBef>
              <a:spcAft>
                <a:spcPts val="0"/>
              </a:spcAft>
              <a:buClr>
                <a:srgbClr val="434343"/>
              </a:buClr>
              <a:buSzPts val="2000"/>
              <a:buChar char="●"/>
            </a:pPr>
            <a:r>
              <a:rPr lang="en-US" sz="1900" dirty="0">
                <a:latin typeface="Muli" panose="00000500000000000000" pitchFamily="2" charset="0"/>
              </a:rPr>
              <a:t>Raise hand</a:t>
            </a:r>
          </a:p>
          <a:p>
            <a:pPr marL="457200" lvl="0" indent="-355600" rtl="0">
              <a:spcBef>
                <a:spcPts val="0"/>
              </a:spcBef>
              <a:spcAft>
                <a:spcPts val="0"/>
              </a:spcAft>
              <a:buClr>
                <a:srgbClr val="434343"/>
              </a:buClr>
              <a:buSzPts val="2000"/>
              <a:buChar char="●"/>
            </a:pPr>
            <a:r>
              <a:rPr lang="en-US" sz="1900" dirty="0">
                <a:latin typeface="Muli" panose="00000500000000000000" pitchFamily="2" charset="0"/>
              </a:rPr>
              <a:t>Slow down</a:t>
            </a:r>
          </a:p>
        </p:txBody>
      </p:sp>
      <p:sp>
        <p:nvSpPr>
          <p:cNvPr id="101" name="Google Shape;101;p14"/>
          <p:cNvSpPr/>
          <p:nvPr/>
        </p:nvSpPr>
        <p:spPr>
          <a:xfrm>
            <a:off x="0" y="6515100"/>
            <a:ext cx="9220200" cy="571500"/>
          </a:xfrm>
          <a:prstGeom prst="rect">
            <a:avLst/>
          </a:prstGeom>
          <a:solidFill>
            <a:srgbClr val="F475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Tree>
    <p:extLst>
      <p:ext uri="{BB962C8B-B14F-4D97-AF65-F5344CB8AC3E}">
        <p14:creationId xmlns:p14="http://schemas.microsoft.com/office/powerpoint/2010/main" val="208063842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2E88A-C9DD-4055-8270-D6F7267DA2C4}"/>
              </a:ext>
            </a:extLst>
          </p:cNvPr>
          <p:cNvSpPr>
            <a:spLocks noGrp="1"/>
          </p:cNvSpPr>
          <p:nvPr>
            <p:ph type="title"/>
          </p:nvPr>
        </p:nvSpPr>
        <p:spPr>
          <a:xfrm>
            <a:off x="647205" y="2483448"/>
            <a:ext cx="7618021" cy="1143000"/>
          </a:xfrm>
        </p:spPr>
        <p:txBody>
          <a:bodyPr>
            <a:normAutofit fontScale="90000"/>
          </a:bodyPr>
          <a:lstStyle/>
          <a:p>
            <a:r>
              <a:rPr lang="en-US" b="1" dirty="0">
                <a:solidFill>
                  <a:srgbClr val="F47528"/>
                </a:solidFill>
                <a:latin typeface="Neutraface Display Bold" panose="02000803040000020004" pitchFamily="50" charset="0"/>
              </a:rPr>
              <a:t>Post in the Chat How We Can Best Contact You.</a:t>
            </a:r>
            <a:endParaRPr lang="en-US" dirty="0"/>
          </a:p>
        </p:txBody>
      </p:sp>
      <p:sp>
        <p:nvSpPr>
          <p:cNvPr id="3" name="Google Shape;307;p33">
            <a:extLst>
              <a:ext uri="{FF2B5EF4-FFF2-40B4-BE49-F238E27FC236}">
                <a16:creationId xmlns:a16="http://schemas.microsoft.com/office/drawing/2014/main" id="{C684A1F5-320A-4973-8DEA-4CBB52C8C924}"/>
              </a:ext>
            </a:extLst>
          </p:cNvPr>
          <p:cNvSpPr/>
          <p:nvPr/>
        </p:nvSpPr>
        <p:spPr>
          <a:xfrm>
            <a:off x="0" y="6515100"/>
            <a:ext cx="9144000" cy="435651"/>
          </a:xfrm>
          <a:prstGeom prst="rect">
            <a:avLst/>
          </a:prstGeom>
          <a:solidFill>
            <a:srgbClr val="F475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41222199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7"/>
          <p:cNvSpPr txBox="1"/>
          <p:nvPr/>
        </p:nvSpPr>
        <p:spPr>
          <a:xfrm>
            <a:off x="4187675" y="1611324"/>
            <a:ext cx="4618200" cy="4451700"/>
          </a:xfrm>
          <a:prstGeom prst="rect">
            <a:avLst/>
          </a:prstGeom>
          <a:gradFill flip="none" rotWithShape="1">
            <a:gsLst>
              <a:gs pos="0">
                <a:srgbClr val="F47528">
                  <a:tint val="66000"/>
                  <a:satMod val="160000"/>
                </a:srgbClr>
              </a:gs>
              <a:gs pos="50000">
                <a:srgbClr val="F47528">
                  <a:tint val="44500"/>
                  <a:satMod val="160000"/>
                </a:srgbClr>
              </a:gs>
              <a:gs pos="100000">
                <a:srgbClr val="F47528">
                  <a:tint val="23500"/>
                  <a:satMod val="160000"/>
                </a:srgb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nSpc>
                <a:spcPct val="200000"/>
              </a:lnSpc>
              <a:spcBef>
                <a:spcPts val="600"/>
              </a:spcBef>
            </a:pPr>
            <a:r>
              <a:rPr lang="en-US" b="1" dirty="0">
                <a:solidFill>
                  <a:srgbClr val="434343"/>
                </a:solidFill>
                <a:latin typeface="Muli" panose="00000500000000000000" pitchFamily="2" charset="0"/>
                <a:cs typeface="Calibri"/>
              </a:rPr>
              <a:t>General Questions: </a:t>
            </a:r>
            <a:r>
              <a:rPr lang="en-US" b="1" u="sng" dirty="0">
                <a:solidFill>
                  <a:schemeClr val="bg2"/>
                </a:solidFill>
                <a:latin typeface="Muli" panose="00000500000000000000" pitchFamily="2" charset="0"/>
                <a:cs typeface="Calibri"/>
                <a:hlinkClick r:id="rId3"/>
              </a:rPr>
              <a:t>sac.edu</a:t>
            </a:r>
            <a:endParaRPr lang="en-US" dirty="0">
              <a:solidFill>
                <a:schemeClr val="bg2"/>
              </a:solidFill>
              <a:latin typeface="Muli" panose="00000500000000000000" pitchFamily="2" charset="0"/>
            </a:endParaRPr>
          </a:p>
          <a:p>
            <a:pPr>
              <a:lnSpc>
                <a:spcPct val="200000"/>
              </a:lnSpc>
              <a:spcBef>
                <a:spcPts val="600"/>
              </a:spcBef>
            </a:pPr>
            <a:r>
              <a:rPr lang="en-US" b="1" dirty="0">
                <a:solidFill>
                  <a:srgbClr val="434343"/>
                </a:solidFill>
                <a:latin typeface="Muli" panose="00000500000000000000" pitchFamily="2" charset="0"/>
                <a:cs typeface="Calibri"/>
                <a:sym typeface="Calibri"/>
              </a:rPr>
              <a:t>Financial Aid: </a:t>
            </a:r>
            <a:r>
              <a:rPr lang="en-US" b="1" u="sng" dirty="0">
                <a:solidFill>
                  <a:schemeClr val="bg2"/>
                </a:solidFill>
                <a:latin typeface="Muli" panose="00000500000000000000" pitchFamily="2" charset="0"/>
                <a:cs typeface="Calibri"/>
                <a:sym typeface="Calibri"/>
                <a:hlinkClick r:id="rId4"/>
              </a:rPr>
              <a:t>sac.edu/</a:t>
            </a:r>
            <a:r>
              <a:rPr lang="en-US" b="1" u="sng" dirty="0" err="1">
                <a:solidFill>
                  <a:schemeClr val="bg2"/>
                </a:solidFill>
                <a:latin typeface="Muli" panose="00000500000000000000" pitchFamily="2" charset="0"/>
                <a:cs typeface="Calibri"/>
                <a:sym typeface="Calibri"/>
                <a:hlinkClick r:id="rId4"/>
              </a:rPr>
              <a:t>financialaid</a:t>
            </a:r>
            <a:endParaRPr lang="en-US" b="1" u="sng" dirty="0">
              <a:solidFill>
                <a:schemeClr val="bg2"/>
              </a:solidFill>
              <a:latin typeface="Muli" panose="00000500000000000000" pitchFamily="2" charset="0"/>
              <a:cs typeface="Calibri"/>
            </a:endParaRPr>
          </a:p>
          <a:p>
            <a:pPr>
              <a:lnSpc>
                <a:spcPct val="200000"/>
              </a:lnSpc>
              <a:spcBef>
                <a:spcPts val="600"/>
              </a:spcBef>
            </a:pPr>
            <a:r>
              <a:rPr lang="en-US" b="1" dirty="0">
                <a:solidFill>
                  <a:srgbClr val="434343"/>
                </a:solidFill>
                <a:latin typeface="Muli" panose="00000500000000000000" pitchFamily="2" charset="0"/>
                <a:cs typeface="Calibri"/>
              </a:rPr>
              <a:t>Counseling: </a:t>
            </a:r>
            <a:r>
              <a:rPr lang="en-US" b="1" dirty="0">
                <a:solidFill>
                  <a:schemeClr val="bg2"/>
                </a:solidFill>
                <a:latin typeface="Muli" panose="00000500000000000000" pitchFamily="2" charset="0"/>
                <a:cs typeface="Calibri"/>
                <a:hlinkClick r:id="rId5"/>
              </a:rPr>
              <a:t>sac.edu/counselin</a:t>
            </a:r>
            <a:r>
              <a:rPr lang="en-US" b="1" dirty="0">
                <a:solidFill>
                  <a:srgbClr val="434343"/>
                </a:solidFill>
                <a:latin typeface="Muli" panose="00000500000000000000" pitchFamily="2" charset="0"/>
                <a:cs typeface="Calibri"/>
                <a:hlinkClick r:id="rId5"/>
              </a:rPr>
              <a:t>g</a:t>
            </a:r>
            <a:endParaRPr lang="en-US" b="1" dirty="0">
              <a:solidFill>
                <a:srgbClr val="434343"/>
              </a:solidFill>
              <a:latin typeface="Muli" panose="00000500000000000000" pitchFamily="2" charset="0"/>
              <a:cs typeface="Calibri"/>
            </a:endParaRPr>
          </a:p>
          <a:p>
            <a:pPr>
              <a:lnSpc>
                <a:spcPct val="200000"/>
              </a:lnSpc>
              <a:spcBef>
                <a:spcPts val="600"/>
              </a:spcBef>
            </a:pPr>
            <a:r>
              <a:rPr lang="en-US" b="1" dirty="0">
                <a:solidFill>
                  <a:srgbClr val="434343"/>
                </a:solidFill>
                <a:latin typeface="Muli" panose="00000500000000000000" pitchFamily="2" charset="0"/>
                <a:cs typeface="Calibri"/>
              </a:rPr>
              <a:t>Guided Pathways: </a:t>
            </a:r>
            <a:r>
              <a:rPr lang="en-US" b="1" dirty="0">
                <a:solidFill>
                  <a:srgbClr val="434343"/>
                </a:solidFill>
                <a:latin typeface="Muli" panose="00000500000000000000" pitchFamily="2" charset="0"/>
                <a:cs typeface="Calibri"/>
                <a:hlinkClick r:id="rId6"/>
              </a:rPr>
              <a:t>sac</a:t>
            </a:r>
            <a:r>
              <a:rPr lang="en-US" b="1" dirty="0">
                <a:solidFill>
                  <a:srgbClr val="434343"/>
                </a:solidFill>
                <a:latin typeface="Muli" panose="00000500000000000000" pitchFamily="2" charset="0"/>
                <a:cs typeface="Calibri"/>
                <a:sym typeface="Calibri"/>
                <a:hlinkClick r:id="rId6"/>
              </a:rPr>
              <a:t>.edu/pathways</a:t>
            </a:r>
            <a:endParaRPr lang="en-US" dirty="0">
              <a:solidFill>
                <a:srgbClr val="434343"/>
              </a:solidFill>
              <a:latin typeface="Muli" panose="00000500000000000000" pitchFamily="2" charset="0"/>
            </a:endParaRPr>
          </a:p>
          <a:p>
            <a:pPr>
              <a:lnSpc>
                <a:spcPct val="200000"/>
              </a:lnSpc>
              <a:spcBef>
                <a:spcPts val="600"/>
              </a:spcBef>
            </a:pPr>
            <a:endParaRPr lang="en-US" sz="2000" b="1" dirty="0">
              <a:solidFill>
                <a:srgbClr val="434343"/>
              </a:solidFill>
              <a:cs typeface="Calibri"/>
            </a:endParaRPr>
          </a:p>
        </p:txBody>
      </p:sp>
      <p:grpSp>
        <p:nvGrpSpPr>
          <p:cNvPr id="348" name="Google Shape;348;p37"/>
          <p:cNvGrpSpPr/>
          <p:nvPr/>
        </p:nvGrpSpPr>
        <p:grpSpPr>
          <a:xfrm>
            <a:off x="243295" y="5603591"/>
            <a:ext cx="2227974" cy="464444"/>
            <a:chOff x="5468226" y="5715000"/>
            <a:chExt cx="2227974" cy="464444"/>
          </a:xfrm>
        </p:grpSpPr>
        <p:pic>
          <p:nvPicPr>
            <p:cNvPr id="349" name="Google Shape;349;p37"/>
            <p:cNvPicPr preferRelativeResize="0"/>
            <p:nvPr/>
          </p:nvPicPr>
          <p:blipFill rotWithShape="1">
            <a:blip r:embed="rId7">
              <a:alphaModFix/>
            </a:blip>
            <a:srcRect/>
            <a:stretch/>
          </p:blipFill>
          <p:spPr>
            <a:xfrm>
              <a:off x="6934200" y="5924550"/>
              <a:ext cx="762000" cy="254894"/>
            </a:xfrm>
            <a:prstGeom prst="rect">
              <a:avLst/>
            </a:prstGeom>
            <a:noFill/>
            <a:ln>
              <a:noFill/>
            </a:ln>
          </p:spPr>
        </p:pic>
        <p:pic>
          <p:nvPicPr>
            <p:cNvPr id="350" name="Google Shape;350;p37"/>
            <p:cNvPicPr preferRelativeResize="0"/>
            <p:nvPr/>
          </p:nvPicPr>
          <p:blipFill rotWithShape="1">
            <a:blip r:embed="rId8">
              <a:alphaModFix/>
            </a:blip>
            <a:srcRect/>
            <a:stretch/>
          </p:blipFill>
          <p:spPr>
            <a:xfrm>
              <a:off x="5468226" y="5715000"/>
              <a:ext cx="1389774" cy="463258"/>
            </a:xfrm>
            <a:prstGeom prst="rect">
              <a:avLst/>
            </a:prstGeom>
            <a:noFill/>
            <a:ln>
              <a:noFill/>
            </a:ln>
          </p:spPr>
        </p:pic>
      </p:grpSp>
      <p:sp>
        <p:nvSpPr>
          <p:cNvPr id="352" name="Google Shape;352;p37"/>
          <p:cNvSpPr/>
          <p:nvPr/>
        </p:nvSpPr>
        <p:spPr>
          <a:xfrm>
            <a:off x="0" y="6515100"/>
            <a:ext cx="9220200" cy="571500"/>
          </a:xfrm>
          <a:prstGeom prst="rect">
            <a:avLst/>
          </a:prstGeom>
          <a:solidFill>
            <a:srgbClr val="F475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
        <p:nvSpPr>
          <p:cNvPr id="353" name="Google Shape;353;p37"/>
          <p:cNvSpPr txBox="1">
            <a:spLocks noGrp="1"/>
          </p:cNvSpPr>
          <p:nvPr>
            <p:ph type="body" idx="1"/>
          </p:nvPr>
        </p:nvSpPr>
        <p:spPr>
          <a:xfrm>
            <a:off x="385775" y="4843825"/>
            <a:ext cx="3514800" cy="6921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sz="1700" b="1">
                <a:solidFill>
                  <a:srgbClr val="434343"/>
                </a:solidFill>
              </a:rPr>
              <a:t>This session was co-designed with the Career Ladders Project.</a:t>
            </a:r>
            <a:endParaRPr sz="1700" b="1">
              <a:solidFill>
                <a:srgbClr val="434343"/>
              </a:solidFill>
            </a:endParaRPr>
          </a:p>
        </p:txBody>
      </p:sp>
      <p:pic>
        <p:nvPicPr>
          <p:cNvPr id="354" name="Google Shape;354;p37"/>
          <p:cNvPicPr preferRelativeResize="0"/>
          <p:nvPr/>
        </p:nvPicPr>
        <p:blipFill>
          <a:blip r:embed="rId9">
            <a:alphaModFix/>
          </a:blip>
          <a:stretch>
            <a:fillRect/>
          </a:stretch>
        </p:blipFill>
        <p:spPr>
          <a:xfrm>
            <a:off x="2638450" y="5679800"/>
            <a:ext cx="1185849" cy="386525"/>
          </a:xfrm>
          <a:prstGeom prst="rect">
            <a:avLst/>
          </a:prstGeom>
          <a:noFill/>
          <a:ln>
            <a:noFill/>
          </a:ln>
        </p:spPr>
      </p:pic>
      <p:sp>
        <p:nvSpPr>
          <p:cNvPr id="355" name="Google Shape;355;p37"/>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b="1" dirty="0">
                <a:solidFill>
                  <a:srgbClr val="F47528"/>
                </a:solidFill>
                <a:latin typeface="Neutraface Display Bold" panose="02000803040000020004" pitchFamily="50" charset="0"/>
              </a:rPr>
              <a:t>For </a:t>
            </a:r>
            <a:r>
              <a:rPr lang="en-US" b="1" dirty="0" err="1">
                <a:solidFill>
                  <a:srgbClr val="F47528"/>
                </a:solidFill>
                <a:latin typeface="Neutraface Display Bold" panose="02000803040000020004" pitchFamily="50" charset="0"/>
              </a:rPr>
              <a:t>FurtherQuestions</a:t>
            </a:r>
            <a:endParaRPr b="1" dirty="0">
              <a:solidFill>
                <a:srgbClr val="F47528"/>
              </a:solidFill>
              <a:latin typeface="Neutraface Display Bold" panose="02000803040000020004" pitchFamily="50" charset="0"/>
            </a:endParaRPr>
          </a:p>
        </p:txBody>
      </p:sp>
      <p:pic>
        <p:nvPicPr>
          <p:cNvPr id="12" name="Google Shape;140;p18">
            <a:extLst>
              <a:ext uri="{FF2B5EF4-FFF2-40B4-BE49-F238E27FC236}">
                <a16:creationId xmlns:a16="http://schemas.microsoft.com/office/drawing/2014/main" id="{0D93A1B1-2716-C249-8995-144E85B31697}"/>
              </a:ext>
            </a:extLst>
          </p:cNvPr>
          <p:cNvPicPr preferRelativeResize="0"/>
          <p:nvPr/>
        </p:nvPicPr>
        <p:blipFill rotWithShape="1">
          <a:blip r:embed="rId10">
            <a:alphaModFix/>
          </a:blip>
          <a:srcRect/>
          <a:stretch/>
        </p:blipFill>
        <p:spPr>
          <a:xfrm>
            <a:off x="938182" y="1902068"/>
            <a:ext cx="2109818" cy="2288931"/>
          </a:xfrm>
          <a:prstGeom prst="rect">
            <a:avLst/>
          </a:prstGeom>
          <a:noFill/>
          <a:ln>
            <a:noFill/>
          </a:ln>
        </p:spPr>
      </p:pic>
    </p:spTree>
    <p:extLst>
      <p:ext uri="{BB962C8B-B14F-4D97-AF65-F5344CB8AC3E}">
        <p14:creationId xmlns:p14="http://schemas.microsoft.com/office/powerpoint/2010/main" val="277633322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8"/>
        <p:cNvGrpSpPr/>
        <p:nvPr/>
      </p:nvGrpSpPr>
      <p:grpSpPr>
        <a:xfrm>
          <a:off x="0" y="0"/>
          <a:ext cx="0" cy="0"/>
          <a:chOff x="0" y="0"/>
          <a:chExt cx="0" cy="0"/>
        </a:xfrm>
      </p:grpSpPr>
      <p:sp>
        <p:nvSpPr>
          <p:cNvPr id="111" name="Google Shape;111;p15"/>
          <p:cNvSpPr txBox="1">
            <a:spLocks noGrp="1"/>
          </p:cNvSpPr>
          <p:nvPr>
            <p:ph type="title"/>
          </p:nvPr>
        </p:nvSpPr>
        <p:spPr>
          <a:xfrm>
            <a:off x="360759" y="3752849"/>
            <a:ext cx="2468166" cy="2452687"/>
          </a:xfrm>
          <a:prstGeom prst="rect">
            <a:avLst/>
          </a:prstGeom>
        </p:spPr>
        <p:txBody>
          <a:bodyPr spcFirstLastPara="1" lIns="91425" tIns="45700" rIns="91425" bIns="45700" anchor="ctr" anchorCtr="0">
            <a:normAutofit/>
          </a:bodyPr>
          <a:lstStyle/>
          <a:p>
            <a:pPr marL="0" lvl="0" indent="0" rtl="0">
              <a:spcBef>
                <a:spcPts val="0"/>
              </a:spcBef>
              <a:spcAft>
                <a:spcPts val="0"/>
              </a:spcAft>
              <a:buNone/>
            </a:pPr>
            <a:r>
              <a:rPr lang="en-US" sz="3100" b="1" dirty="0">
                <a:latin typeface="Neutraface Display Bold" panose="02000803040000020004" pitchFamily="50" charset="0"/>
              </a:rPr>
              <a:t>Welcome!</a:t>
            </a:r>
          </a:p>
        </p:txBody>
      </p:sp>
      <p:pic>
        <p:nvPicPr>
          <p:cNvPr id="5" name="Picture 4" descr="A picture containing indoor, table, small, sitting&#10;&#10;Description automatically generated">
            <a:extLst>
              <a:ext uri="{FF2B5EF4-FFF2-40B4-BE49-F238E27FC236}">
                <a16:creationId xmlns:a16="http://schemas.microsoft.com/office/drawing/2014/main" id="{779FCE04-4F4C-A442-8C0D-3D1C10E66E7A}"/>
              </a:ext>
            </a:extLst>
          </p:cNvPr>
          <p:cNvPicPr>
            <a:picLocks noChangeAspect="1"/>
          </p:cNvPicPr>
          <p:nvPr/>
        </p:nvPicPr>
        <p:blipFill rotWithShape="1">
          <a:blip r:embed="rId3"/>
          <a:srcRect t="42029"/>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10" name="Google Shape;110;p15"/>
          <p:cNvSpPr/>
          <p:nvPr/>
        </p:nvSpPr>
        <p:spPr>
          <a:xfrm>
            <a:off x="0" y="6515100"/>
            <a:ext cx="9220200" cy="571500"/>
          </a:xfrm>
          <a:prstGeom prst="rect">
            <a:avLst/>
          </a:prstGeom>
          <a:solidFill>
            <a:srgbClr val="F475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
        <p:nvSpPr>
          <p:cNvPr id="8" name="Google Shape;109;p15">
            <a:extLst>
              <a:ext uri="{FF2B5EF4-FFF2-40B4-BE49-F238E27FC236}">
                <a16:creationId xmlns:a16="http://schemas.microsoft.com/office/drawing/2014/main" id="{D747FD9A-8C9E-4EAC-8687-275DDBBA6A7B}"/>
              </a:ext>
            </a:extLst>
          </p:cNvPr>
          <p:cNvSpPr txBox="1">
            <a:spLocks/>
          </p:cNvSpPr>
          <p:nvPr/>
        </p:nvSpPr>
        <p:spPr>
          <a:xfrm>
            <a:off x="2828925" y="3752850"/>
            <a:ext cx="5953121" cy="2452687"/>
          </a:xfrm>
          <a:prstGeom prst="rect">
            <a:avLst/>
          </a:prstGeom>
        </p:spPr>
        <p:txBody>
          <a:bodyPr spcFirstLastPara="1" vert="horz" lIns="91425" tIns="45700" rIns="91425" bIns="45700" rtlCol="0" anchor="ctr"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000">
                <a:latin typeface="Muli SemiBold" panose="00000700000000000000" pitchFamily="2" charset="0"/>
              </a:rPr>
              <a:t>Student Success &amp; Equity Vision</a:t>
            </a:r>
          </a:p>
          <a:p>
            <a:pPr marL="0" indent="0">
              <a:spcBef>
                <a:spcPts val="0"/>
              </a:spcBef>
              <a:buFont typeface="Arial" panose="020B0604020202020204" pitchFamily="34" charset="0"/>
              <a:buNone/>
            </a:pPr>
            <a:endParaRPr lang="en-US" sz="2000">
              <a:latin typeface="Muli SemiBold" panose="00000700000000000000" pitchFamily="2" charset="0"/>
            </a:endParaRPr>
          </a:p>
          <a:p>
            <a:pPr marL="0" indent="0">
              <a:spcBef>
                <a:spcPts val="0"/>
              </a:spcBef>
              <a:buFont typeface="Arial" panose="020B0604020202020204" pitchFamily="34" charset="0"/>
              <a:buNone/>
            </a:pPr>
            <a:r>
              <a:rPr lang="en-US" sz="1600" i="1"/>
              <a:t>SAC is a college where students can achieve their educational goals and a defined course of study free from racism and sexism, homophobia and any other assumptions and prejudices </a:t>
            </a:r>
            <a:endParaRPr lang="en-US" sz="1600"/>
          </a:p>
          <a:p>
            <a:pPr marL="0" indent="0">
              <a:spcBef>
                <a:spcPts val="0"/>
              </a:spcBef>
              <a:buFont typeface="Arial" panose="020B0604020202020204" pitchFamily="34" charset="0"/>
              <a:buNone/>
            </a:pPr>
            <a:endParaRPr lang="en-US" sz="2000" dirty="0">
              <a:latin typeface="Muli SemiBold" panose="00000700000000000000" pitchFamily="2" charset="0"/>
            </a:endParaRPr>
          </a:p>
        </p:txBody>
      </p:sp>
    </p:spTree>
    <p:extLst>
      <p:ext uri="{BB962C8B-B14F-4D97-AF65-F5344CB8AC3E}">
        <p14:creationId xmlns:p14="http://schemas.microsoft.com/office/powerpoint/2010/main" val="158681254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1" name="Google Shape;131;p17"/>
          <p:cNvPicPr preferRelativeResize="0"/>
          <p:nvPr/>
        </p:nvPicPr>
        <p:blipFill rotWithShape="1">
          <a:blip r:embed="rId3">
            <a:alphaModFix/>
          </a:blip>
          <a:srcRect/>
          <a:stretch/>
        </p:blipFill>
        <p:spPr>
          <a:xfrm>
            <a:off x="0" y="4913207"/>
            <a:ext cx="9144793" cy="1944793"/>
          </a:xfrm>
          <a:prstGeom prst="rect">
            <a:avLst/>
          </a:prstGeom>
          <a:noFill/>
          <a:ln>
            <a:noFill/>
          </a:ln>
        </p:spPr>
      </p:pic>
      <p:sp>
        <p:nvSpPr>
          <p:cNvPr id="132" name="Google Shape;132;p17"/>
          <p:cNvSpPr/>
          <p:nvPr/>
        </p:nvSpPr>
        <p:spPr>
          <a:xfrm>
            <a:off x="0" y="6515100"/>
            <a:ext cx="9220200" cy="571500"/>
          </a:xfrm>
          <a:prstGeom prst="rect">
            <a:avLst/>
          </a:prstGeom>
          <a:solidFill>
            <a:srgbClr val="F475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
        <p:nvSpPr>
          <p:cNvPr id="133" name="Google Shape;133;p17"/>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solidFill>
                  <a:srgbClr val="F47528"/>
                </a:solidFill>
                <a:latin typeface="Neutraface Display Bold" panose="02000803040000020004" pitchFamily="50" charset="0"/>
              </a:rPr>
              <a:t>Workshop Overview</a:t>
            </a:r>
            <a:endParaRPr b="1" dirty="0">
              <a:solidFill>
                <a:srgbClr val="F47528"/>
              </a:solidFill>
              <a:latin typeface="Neutraface Display Bold" panose="02000803040000020004" pitchFamily="50" charset="0"/>
            </a:endParaRPr>
          </a:p>
        </p:txBody>
      </p:sp>
      <p:sp>
        <p:nvSpPr>
          <p:cNvPr id="8" name="Google Shape;130;p17">
            <a:extLst>
              <a:ext uri="{FF2B5EF4-FFF2-40B4-BE49-F238E27FC236}">
                <a16:creationId xmlns:a16="http://schemas.microsoft.com/office/drawing/2014/main" id="{BA3C6E5C-CAD1-473D-8786-4D6D1E6262AF}"/>
              </a:ext>
            </a:extLst>
          </p:cNvPr>
          <p:cNvSpPr txBox="1">
            <a:spLocks/>
          </p:cNvSpPr>
          <p:nvPr/>
        </p:nvSpPr>
        <p:spPr>
          <a:xfrm>
            <a:off x="457200" y="1600200"/>
            <a:ext cx="8229600" cy="3084407"/>
          </a:xfrm>
          <a:prstGeom prst="rect">
            <a:avLst/>
          </a:prstGeom>
          <a:solidFill>
            <a:srgbClr val="FEFEFE"/>
          </a:solidFill>
          <a:ln>
            <a:noFill/>
          </a:ln>
        </p:spPr>
        <p:txBody>
          <a:bodyPr spcFirstLastPara="1" vert="horz" wrap="square"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19100">
              <a:spcBef>
                <a:spcPts val="0"/>
              </a:spcBef>
              <a:buClr>
                <a:srgbClr val="434343"/>
              </a:buClr>
              <a:buSzPts val="3000"/>
            </a:pPr>
            <a:r>
              <a:rPr lang="en-US" sz="2800">
                <a:latin typeface="Muli" panose="00000500000000000000" pitchFamily="2" charset="0"/>
              </a:rPr>
              <a:t>Meet your CAP Success Team</a:t>
            </a:r>
          </a:p>
          <a:p>
            <a:pPr marL="457200" indent="-419100">
              <a:spcBef>
                <a:spcPts val="0"/>
              </a:spcBef>
              <a:buClr>
                <a:srgbClr val="434343"/>
              </a:buClr>
              <a:buSzPts val="3000"/>
            </a:pPr>
            <a:r>
              <a:rPr lang="en-US" sz="2800">
                <a:latin typeface="Muli" panose="00000500000000000000" pitchFamily="2" charset="0"/>
              </a:rPr>
              <a:t>Guided Pathways</a:t>
            </a:r>
          </a:p>
          <a:p>
            <a:pPr marL="457200" indent="-419100">
              <a:spcBef>
                <a:spcPts val="1000"/>
              </a:spcBef>
              <a:buClr>
                <a:srgbClr val="434343"/>
              </a:buClr>
              <a:buSzPts val="3000"/>
            </a:pPr>
            <a:r>
              <a:rPr lang="en-US" sz="2800">
                <a:latin typeface="Muli" panose="00000500000000000000" pitchFamily="2" charset="0"/>
              </a:rPr>
              <a:t>What is your</a:t>
            </a:r>
            <a:r>
              <a:rPr lang="en-US" sz="2800">
                <a:latin typeface="Muli" panose="00000500000000000000" pitchFamily="2" charset="0"/>
                <a:sym typeface="Calibri"/>
              </a:rPr>
              <a:t> Career &amp; Academic Pathway?</a:t>
            </a:r>
          </a:p>
          <a:p>
            <a:pPr indent="-419100">
              <a:spcBef>
                <a:spcPts val="1000"/>
              </a:spcBef>
              <a:buClr>
                <a:srgbClr val="434343"/>
              </a:buClr>
              <a:buSzPts val="3000"/>
            </a:pPr>
            <a:r>
              <a:rPr lang="en-US" sz="2800">
                <a:latin typeface="Muli" panose="00000500000000000000" pitchFamily="2" charset="0"/>
              </a:rPr>
              <a:t>Community Conversations</a:t>
            </a:r>
          </a:p>
          <a:p>
            <a:pPr marL="457200" indent="-419100">
              <a:spcBef>
                <a:spcPts val="1000"/>
              </a:spcBef>
              <a:spcAft>
                <a:spcPts val="1000"/>
              </a:spcAft>
              <a:buClr>
                <a:srgbClr val="434343"/>
              </a:buClr>
              <a:buSzPts val="3000"/>
            </a:pPr>
            <a:r>
              <a:rPr lang="en-US" sz="2800">
                <a:latin typeface="Muli" panose="00000500000000000000" pitchFamily="2" charset="0"/>
              </a:rPr>
              <a:t>Q&amp;A </a:t>
            </a:r>
            <a:endParaRPr lang="en-US" sz="2800" dirty="0">
              <a:latin typeface="Muli" panose="00000500000000000000" pitchFamily="2" charset="0"/>
            </a:endParaRPr>
          </a:p>
        </p:txBody>
      </p:sp>
    </p:spTree>
    <p:extLst>
      <p:ext uri="{BB962C8B-B14F-4D97-AF65-F5344CB8AC3E}">
        <p14:creationId xmlns:p14="http://schemas.microsoft.com/office/powerpoint/2010/main" val="169379079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1"/>
          <p:cNvSpPr/>
          <p:nvPr/>
        </p:nvSpPr>
        <p:spPr>
          <a:xfrm>
            <a:off x="0" y="6515100"/>
            <a:ext cx="9220200" cy="571500"/>
          </a:xfrm>
          <a:prstGeom prst="rect">
            <a:avLst/>
          </a:prstGeom>
          <a:solidFill>
            <a:srgbClr val="F475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
        <p:nvSpPr>
          <p:cNvPr id="276" name="Google Shape;276;p31"/>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solidFill>
                  <a:srgbClr val="F47528"/>
                </a:solidFill>
                <a:latin typeface="Neutraface Display Bold" panose="02000803040000020004" pitchFamily="50" charset="0"/>
              </a:rPr>
              <a:t>Success Team Introduction</a:t>
            </a:r>
            <a:endParaRPr b="1" dirty="0">
              <a:solidFill>
                <a:srgbClr val="F47528"/>
              </a:solidFill>
              <a:latin typeface="Neutraface Display Bold" panose="02000803040000020004" pitchFamily="50" charset="0"/>
            </a:endParaRPr>
          </a:p>
        </p:txBody>
      </p:sp>
      <p:pic>
        <p:nvPicPr>
          <p:cNvPr id="3" name="Picture 2">
            <a:extLst>
              <a:ext uri="{FF2B5EF4-FFF2-40B4-BE49-F238E27FC236}">
                <a16:creationId xmlns:a16="http://schemas.microsoft.com/office/drawing/2014/main" id="{92F73536-5960-499F-9626-9D3C7F7B42AF}"/>
              </a:ext>
            </a:extLst>
          </p:cNvPr>
          <p:cNvPicPr>
            <a:picLocks noChangeAspect="1"/>
          </p:cNvPicPr>
          <p:nvPr/>
        </p:nvPicPr>
        <p:blipFill>
          <a:blip r:embed="rId3"/>
          <a:stretch>
            <a:fillRect/>
          </a:stretch>
        </p:blipFill>
        <p:spPr>
          <a:xfrm>
            <a:off x="228600" y="1417638"/>
            <a:ext cx="8686800" cy="4918442"/>
          </a:xfrm>
          <a:prstGeom prst="rect">
            <a:avLst/>
          </a:prstGeom>
        </p:spPr>
      </p:pic>
    </p:spTree>
    <p:extLst>
      <p:ext uri="{BB962C8B-B14F-4D97-AF65-F5344CB8AC3E}">
        <p14:creationId xmlns:p14="http://schemas.microsoft.com/office/powerpoint/2010/main" val="221154756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8"/>
          <p:cNvPicPr preferRelativeResize="0"/>
          <p:nvPr/>
        </p:nvPicPr>
        <p:blipFill rotWithShape="1">
          <a:blip r:embed="rId3">
            <a:alphaModFix/>
          </a:blip>
          <a:srcRect/>
          <a:stretch/>
        </p:blipFill>
        <p:spPr>
          <a:xfrm>
            <a:off x="6203435" y="1485900"/>
            <a:ext cx="1562100" cy="1562100"/>
          </a:xfrm>
          <a:prstGeom prst="rect">
            <a:avLst/>
          </a:prstGeom>
          <a:noFill/>
          <a:ln>
            <a:noFill/>
          </a:ln>
        </p:spPr>
      </p:pic>
      <p:pic>
        <p:nvPicPr>
          <p:cNvPr id="140" name="Google Shape;140;p18"/>
          <p:cNvPicPr preferRelativeResize="0"/>
          <p:nvPr/>
        </p:nvPicPr>
        <p:blipFill rotWithShape="1">
          <a:blip r:embed="rId4">
            <a:alphaModFix/>
          </a:blip>
          <a:srcRect/>
          <a:stretch/>
        </p:blipFill>
        <p:spPr>
          <a:xfrm>
            <a:off x="7383165" y="1485900"/>
            <a:ext cx="1562100" cy="1562100"/>
          </a:xfrm>
          <a:prstGeom prst="rect">
            <a:avLst/>
          </a:prstGeom>
          <a:noFill/>
          <a:ln>
            <a:noFill/>
          </a:ln>
        </p:spPr>
      </p:pic>
      <p:pic>
        <p:nvPicPr>
          <p:cNvPr id="141" name="Google Shape;141;p18"/>
          <p:cNvPicPr preferRelativeResize="0"/>
          <p:nvPr/>
        </p:nvPicPr>
        <p:blipFill rotWithShape="1">
          <a:blip r:embed="rId5">
            <a:alphaModFix/>
          </a:blip>
          <a:srcRect/>
          <a:stretch/>
        </p:blipFill>
        <p:spPr>
          <a:xfrm>
            <a:off x="5023708" y="1485900"/>
            <a:ext cx="1562100" cy="1562100"/>
          </a:xfrm>
          <a:prstGeom prst="rect">
            <a:avLst/>
          </a:prstGeom>
          <a:noFill/>
          <a:ln>
            <a:noFill/>
          </a:ln>
        </p:spPr>
      </p:pic>
      <p:pic>
        <p:nvPicPr>
          <p:cNvPr id="142" name="Google Shape;142;p18"/>
          <p:cNvPicPr preferRelativeResize="0"/>
          <p:nvPr/>
        </p:nvPicPr>
        <p:blipFill rotWithShape="1">
          <a:blip r:embed="rId6">
            <a:alphaModFix/>
          </a:blip>
          <a:srcRect/>
          <a:stretch/>
        </p:blipFill>
        <p:spPr>
          <a:xfrm>
            <a:off x="3843981" y="1485900"/>
            <a:ext cx="1562100" cy="1562100"/>
          </a:xfrm>
          <a:prstGeom prst="rect">
            <a:avLst/>
          </a:prstGeom>
          <a:noFill/>
          <a:ln>
            <a:noFill/>
          </a:ln>
        </p:spPr>
      </p:pic>
      <p:pic>
        <p:nvPicPr>
          <p:cNvPr id="143" name="Google Shape;143;p18"/>
          <p:cNvPicPr preferRelativeResize="0"/>
          <p:nvPr/>
        </p:nvPicPr>
        <p:blipFill rotWithShape="1">
          <a:blip r:embed="rId7">
            <a:alphaModFix/>
          </a:blip>
          <a:srcRect/>
          <a:stretch/>
        </p:blipFill>
        <p:spPr>
          <a:xfrm>
            <a:off x="2664254" y="1485900"/>
            <a:ext cx="1562100" cy="1562100"/>
          </a:xfrm>
          <a:prstGeom prst="rect">
            <a:avLst/>
          </a:prstGeom>
          <a:noFill/>
          <a:ln>
            <a:noFill/>
          </a:ln>
        </p:spPr>
      </p:pic>
      <p:pic>
        <p:nvPicPr>
          <p:cNvPr id="144" name="Google Shape;144;p18"/>
          <p:cNvPicPr preferRelativeResize="0"/>
          <p:nvPr/>
        </p:nvPicPr>
        <p:blipFill rotWithShape="1">
          <a:blip r:embed="rId8">
            <a:alphaModFix/>
          </a:blip>
          <a:srcRect/>
          <a:stretch/>
        </p:blipFill>
        <p:spPr>
          <a:xfrm>
            <a:off x="1484527" y="1485900"/>
            <a:ext cx="1562100" cy="1562100"/>
          </a:xfrm>
          <a:prstGeom prst="rect">
            <a:avLst/>
          </a:prstGeom>
          <a:noFill/>
          <a:ln>
            <a:noFill/>
          </a:ln>
        </p:spPr>
      </p:pic>
      <p:pic>
        <p:nvPicPr>
          <p:cNvPr id="145" name="Google Shape;145;p18"/>
          <p:cNvPicPr preferRelativeResize="0"/>
          <p:nvPr/>
        </p:nvPicPr>
        <p:blipFill rotWithShape="1">
          <a:blip r:embed="rId9">
            <a:alphaModFix/>
          </a:blip>
          <a:srcRect/>
          <a:stretch/>
        </p:blipFill>
        <p:spPr>
          <a:xfrm>
            <a:off x="304800" y="1485900"/>
            <a:ext cx="1562100" cy="1562100"/>
          </a:xfrm>
          <a:prstGeom prst="rect">
            <a:avLst/>
          </a:prstGeom>
          <a:noFill/>
          <a:ln>
            <a:noFill/>
          </a:ln>
        </p:spPr>
      </p:pic>
      <p:sp>
        <p:nvSpPr>
          <p:cNvPr id="146" name="Google Shape;146;p18"/>
          <p:cNvSpPr txBox="1"/>
          <p:nvPr/>
        </p:nvSpPr>
        <p:spPr>
          <a:xfrm>
            <a:off x="304775" y="195925"/>
            <a:ext cx="8218500" cy="754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400" b="1">
              <a:solidFill>
                <a:srgbClr val="5C4389"/>
              </a:solidFill>
            </a:endParaRPr>
          </a:p>
        </p:txBody>
      </p:sp>
      <p:grpSp>
        <p:nvGrpSpPr>
          <p:cNvPr id="147" name="Google Shape;147;p18"/>
          <p:cNvGrpSpPr/>
          <p:nvPr/>
        </p:nvGrpSpPr>
        <p:grpSpPr>
          <a:xfrm>
            <a:off x="6763626" y="5936356"/>
            <a:ext cx="2227974" cy="464444"/>
            <a:chOff x="5468226" y="5715000"/>
            <a:chExt cx="2227974" cy="464444"/>
          </a:xfrm>
        </p:grpSpPr>
        <p:pic>
          <p:nvPicPr>
            <p:cNvPr id="148" name="Google Shape;148;p18"/>
            <p:cNvPicPr preferRelativeResize="0"/>
            <p:nvPr/>
          </p:nvPicPr>
          <p:blipFill rotWithShape="1">
            <a:blip r:embed="rId10">
              <a:alphaModFix/>
            </a:blip>
            <a:srcRect/>
            <a:stretch/>
          </p:blipFill>
          <p:spPr>
            <a:xfrm>
              <a:off x="6934200" y="5924550"/>
              <a:ext cx="762000" cy="254894"/>
            </a:xfrm>
            <a:prstGeom prst="rect">
              <a:avLst/>
            </a:prstGeom>
            <a:noFill/>
            <a:ln>
              <a:noFill/>
            </a:ln>
          </p:spPr>
        </p:pic>
        <p:pic>
          <p:nvPicPr>
            <p:cNvPr id="149" name="Google Shape;149;p18"/>
            <p:cNvPicPr preferRelativeResize="0"/>
            <p:nvPr/>
          </p:nvPicPr>
          <p:blipFill rotWithShape="1">
            <a:blip r:embed="rId11">
              <a:alphaModFix/>
            </a:blip>
            <a:srcRect/>
            <a:stretch/>
          </p:blipFill>
          <p:spPr>
            <a:xfrm>
              <a:off x="5468226" y="5715000"/>
              <a:ext cx="1389774" cy="463258"/>
            </a:xfrm>
            <a:prstGeom prst="rect">
              <a:avLst/>
            </a:prstGeom>
            <a:noFill/>
            <a:ln>
              <a:noFill/>
            </a:ln>
          </p:spPr>
        </p:pic>
      </p:grpSp>
      <p:sp>
        <p:nvSpPr>
          <p:cNvPr id="150" name="Google Shape;150;p18"/>
          <p:cNvSpPr/>
          <p:nvPr/>
        </p:nvSpPr>
        <p:spPr>
          <a:xfrm>
            <a:off x="-76200" y="6515100"/>
            <a:ext cx="9296400" cy="685800"/>
          </a:xfrm>
          <a:prstGeom prst="rect">
            <a:avLst/>
          </a:prstGeom>
          <a:solidFill>
            <a:srgbClr val="F475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51" name="Google Shape;151;p18"/>
          <p:cNvGrpSpPr/>
          <p:nvPr/>
        </p:nvGrpSpPr>
        <p:grpSpPr>
          <a:xfrm>
            <a:off x="304799" y="2956032"/>
            <a:ext cx="8218602" cy="1035102"/>
            <a:chOff x="652318" y="4824383"/>
            <a:chExt cx="7796795" cy="1389772"/>
          </a:xfrm>
        </p:grpSpPr>
        <p:pic>
          <p:nvPicPr>
            <p:cNvPr id="152" name="Google Shape;152;p18"/>
            <p:cNvPicPr preferRelativeResize="0"/>
            <p:nvPr/>
          </p:nvPicPr>
          <p:blipFill rotWithShape="1">
            <a:blip r:embed="rId12">
              <a:alphaModFix/>
            </a:blip>
            <a:srcRect/>
            <a:stretch/>
          </p:blipFill>
          <p:spPr>
            <a:xfrm>
              <a:off x="3877113" y="4824383"/>
              <a:ext cx="1389772" cy="1389772"/>
            </a:xfrm>
            <a:prstGeom prst="rect">
              <a:avLst/>
            </a:prstGeom>
            <a:noFill/>
            <a:ln>
              <a:noFill/>
            </a:ln>
          </p:spPr>
        </p:pic>
        <p:cxnSp>
          <p:nvCxnSpPr>
            <p:cNvPr id="153" name="Google Shape;153;p18"/>
            <p:cNvCxnSpPr/>
            <p:nvPr/>
          </p:nvCxnSpPr>
          <p:spPr>
            <a:xfrm rot="10800000">
              <a:off x="652318" y="5562600"/>
              <a:ext cx="3224795" cy="0"/>
            </a:xfrm>
            <a:prstGeom prst="straightConnector1">
              <a:avLst/>
            </a:prstGeom>
            <a:noFill/>
            <a:ln w="60325" cap="flat" cmpd="sng">
              <a:solidFill>
                <a:srgbClr val="5BA5C6"/>
              </a:solidFill>
              <a:prstDash val="solid"/>
              <a:round/>
              <a:headEnd type="none" w="sm" len="sm"/>
              <a:tailEnd type="none" w="sm" len="sm"/>
            </a:ln>
          </p:spPr>
        </p:cxnSp>
        <p:cxnSp>
          <p:nvCxnSpPr>
            <p:cNvPr id="154" name="Google Shape;154;p18"/>
            <p:cNvCxnSpPr/>
            <p:nvPr/>
          </p:nvCxnSpPr>
          <p:spPr>
            <a:xfrm rot="10800000">
              <a:off x="5224318" y="5519270"/>
              <a:ext cx="3224795" cy="0"/>
            </a:xfrm>
            <a:prstGeom prst="straightConnector1">
              <a:avLst/>
            </a:prstGeom>
            <a:noFill/>
            <a:ln w="60325" cap="flat" cmpd="sng">
              <a:solidFill>
                <a:srgbClr val="4F81BD"/>
              </a:solidFill>
              <a:prstDash val="solid"/>
              <a:round/>
              <a:headEnd type="none" w="sm" len="sm"/>
              <a:tailEnd type="none" w="sm" len="sm"/>
            </a:ln>
          </p:spPr>
        </p:cxnSp>
      </p:grpSp>
      <p:sp>
        <p:nvSpPr>
          <p:cNvPr id="155" name="Google Shape;155;p1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solidFill>
                  <a:srgbClr val="F47528"/>
                </a:solidFill>
                <a:latin typeface="Neutraface Display Bold" panose="02000803040000020004" pitchFamily="50" charset="0"/>
              </a:rPr>
              <a:t>SAC Practices</a:t>
            </a:r>
            <a:br>
              <a:rPr lang="en-US" b="1" dirty="0">
                <a:solidFill>
                  <a:srgbClr val="F47528"/>
                </a:solidFill>
                <a:latin typeface="Neutraface Display Bold" panose="02000803040000020004" pitchFamily="50" charset="0"/>
              </a:rPr>
            </a:br>
            <a:r>
              <a:rPr lang="en-US" b="1" i="1" dirty="0">
                <a:solidFill>
                  <a:srgbClr val="F47528"/>
                </a:solidFill>
                <a:latin typeface="Neutraface Display Bold" panose="02000803040000020004" pitchFamily="50" charset="0"/>
              </a:rPr>
              <a:t>Guided Pathways!</a:t>
            </a:r>
            <a:endParaRPr i="1" dirty="0">
              <a:solidFill>
                <a:srgbClr val="F47528"/>
              </a:solidFill>
              <a:latin typeface="Neutraface Display Bold" panose="02000803040000020004" pitchFamily="50" charset="0"/>
            </a:endParaRPr>
          </a:p>
        </p:txBody>
      </p:sp>
      <p:sp>
        <p:nvSpPr>
          <p:cNvPr id="22" name="Google Shape;156;p18">
            <a:extLst>
              <a:ext uri="{FF2B5EF4-FFF2-40B4-BE49-F238E27FC236}">
                <a16:creationId xmlns:a16="http://schemas.microsoft.com/office/drawing/2014/main" id="{41BBC5EA-EC90-41DE-8FB3-EBA7BF7435CF}"/>
              </a:ext>
            </a:extLst>
          </p:cNvPr>
          <p:cNvSpPr txBox="1">
            <a:spLocks/>
          </p:cNvSpPr>
          <p:nvPr/>
        </p:nvSpPr>
        <p:spPr>
          <a:xfrm>
            <a:off x="508850" y="4067325"/>
            <a:ext cx="8229600" cy="1630200"/>
          </a:xfrm>
          <a:prstGeom prst="rect">
            <a:avLst/>
          </a:prstGeom>
        </p:spPr>
        <p:txBody>
          <a:bodyPr spcFirstLastPara="1" vert="horz" wrap="square"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19100">
              <a:lnSpc>
                <a:spcPct val="80000"/>
              </a:lnSpc>
              <a:spcBef>
                <a:spcPts val="560"/>
              </a:spcBef>
              <a:buClr>
                <a:srgbClr val="434343"/>
              </a:buClr>
              <a:buSzPts val="3000"/>
            </a:pPr>
            <a:r>
              <a:rPr lang="en-US" sz="3000">
                <a:solidFill>
                  <a:srgbClr val="434343"/>
                </a:solidFill>
                <a:latin typeface="Muli SemiBold" panose="00000700000000000000" pitchFamily="2" charset="0"/>
              </a:rPr>
              <a:t>Restructuring to increase student success</a:t>
            </a:r>
          </a:p>
          <a:p>
            <a:pPr marL="457200" indent="-419100">
              <a:lnSpc>
                <a:spcPct val="80000"/>
              </a:lnSpc>
              <a:spcBef>
                <a:spcPts val="0"/>
              </a:spcBef>
              <a:buClr>
                <a:srgbClr val="434343"/>
              </a:buClr>
              <a:buSzPts val="3000"/>
            </a:pPr>
            <a:r>
              <a:rPr lang="en-US" sz="3000">
                <a:solidFill>
                  <a:srgbClr val="434343"/>
                </a:solidFill>
                <a:latin typeface="Muli SemiBold" panose="00000700000000000000" pitchFamily="2" charset="0"/>
              </a:rPr>
              <a:t>Provides clear pathways</a:t>
            </a:r>
            <a:endParaRPr lang="en-US" sz="3000">
              <a:solidFill>
                <a:srgbClr val="434343"/>
              </a:solidFill>
              <a:latin typeface="Muli SemiBold" panose="00000700000000000000" pitchFamily="2" charset="0"/>
              <a:ea typeface="Arial"/>
              <a:cs typeface="Arial"/>
              <a:sym typeface="Arial"/>
            </a:endParaRPr>
          </a:p>
          <a:p>
            <a:pPr marL="457200" indent="-419100">
              <a:lnSpc>
                <a:spcPct val="80000"/>
              </a:lnSpc>
              <a:spcBef>
                <a:spcPts val="0"/>
              </a:spcBef>
              <a:buClr>
                <a:srgbClr val="434343"/>
              </a:buClr>
              <a:buSzPts val="3000"/>
            </a:pPr>
            <a:r>
              <a:rPr lang="en-US" sz="3000">
                <a:solidFill>
                  <a:srgbClr val="434343"/>
                </a:solidFill>
                <a:latin typeface="Muli SemiBold" panose="00000700000000000000" pitchFamily="2" charset="0"/>
              </a:rPr>
              <a:t>Integrates support services </a:t>
            </a:r>
            <a:endParaRPr lang="en-US" sz="3000" dirty="0">
              <a:solidFill>
                <a:srgbClr val="434343"/>
              </a:solidFill>
              <a:latin typeface="Muli SemiBold" panose="00000700000000000000" pitchFamily="2" charset="0"/>
            </a:endParaRPr>
          </a:p>
        </p:txBody>
      </p:sp>
    </p:spTree>
    <p:extLst>
      <p:ext uri="{BB962C8B-B14F-4D97-AF65-F5344CB8AC3E}">
        <p14:creationId xmlns:p14="http://schemas.microsoft.com/office/powerpoint/2010/main" val="401424919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9"/>
          <p:cNvSpPr txBox="1"/>
          <p:nvPr/>
        </p:nvSpPr>
        <p:spPr>
          <a:xfrm>
            <a:off x="457175" y="195925"/>
            <a:ext cx="8218500" cy="754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100"/>
          </a:p>
        </p:txBody>
      </p:sp>
      <p:sp>
        <p:nvSpPr>
          <p:cNvPr id="163" name="Google Shape;163;p19"/>
          <p:cNvSpPr/>
          <p:nvPr/>
        </p:nvSpPr>
        <p:spPr>
          <a:xfrm>
            <a:off x="-76200" y="6515100"/>
            <a:ext cx="9296400" cy="685800"/>
          </a:xfrm>
          <a:prstGeom prst="rect">
            <a:avLst/>
          </a:prstGeom>
          <a:solidFill>
            <a:srgbClr val="F475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4" name="Google Shape;164;p19"/>
          <p:cNvPicPr preferRelativeResize="0"/>
          <p:nvPr/>
        </p:nvPicPr>
        <p:blipFill>
          <a:blip r:embed="rId3">
            <a:alphaModFix/>
          </a:blip>
          <a:stretch>
            <a:fillRect/>
          </a:stretch>
        </p:blipFill>
        <p:spPr>
          <a:xfrm>
            <a:off x="6437300" y="5923080"/>
            <a:ext cx="2238375" cy="429770"/>
          </a:xfrm>
          <a:prstGeom prst="rect">
            <a:avLst/>
          </a:prstGeom>
          <a:noFill/>
          <a:ln>
            <a:noFill/>
          </a:ln>
        </p:spPr>
      </p:pic>
      <p:pic>
        <p:nvPicPr>
          <p:cNvPr id="165" name="Google Shape;165;p19"/>
          <p:cNvPicPr preferRelativeResize="0"/>
          <p:nvPr/>
        </p:nvPicPr>
        <p:blipFill rotWithShape="1">
          <a:blip r:embed="rId4">
            <a:alphaModFix/>
          </a:blip>
          <a:srcRect/>
          <a:stretch/>
        </p:blipFill>
        <p:spPr>
          <a:xfrm>
            <a:off x="304800" y="1328875"/>
            <a:ext cx="8585949" cy="4441801"/>
          </a:xfrm>
          <a:prstGeom prst="rect">
            <a:avLst/>
          </a:prstGeom>
          <a:noFill/>
          <a:ln>
            <a:noFill/>
          </a:ln>
        </p:spPr>
      </p:pic>
      <p:sp>
        <p:nvSpPr>
          <p:cNvPr id="166" name="Google Shape;166;p19"/>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solidFill>
                  <a:srgbClr val="F47528"/>
                </a:solidFill>
                <a:latin typeface="Neutraface Display Bold" panose="02000803040000020004" pitchFamily="50" charset="0"/>
              </a:rPr>
              <a:t>Career &amp; Academic Pathways </a:t>
            </a:r>
            <a:r>
              <a:rPr lang="en-US" sz="4000" b="1" dirty="0">
                <a:solidFill>
                  <a:srgbClr val="F47528"/>
                </a:solidFill>
                <a:latin typeface="Neutraface Display Bold" panose="02000803040000020004" pitchFamily="50" charset="0"/>
              </a:rPr>
              <a:t>(CAP)</a:t>
            </a:r>
            <a:endParaRPr sz="4000" b="1" dirty="0">
              <a:solidFill>
                <a:srgbClr val="F47528"/>
              </a:solidFill>
              <a:latin typeface="Neutraface Display Bold" panose="02000803040000020004" pitchFamily="50" charset="0"/>
            </a:endParaRPr>
          </a:p>
        </p:txBody>
      </p:sp>
    </p:spTree>
    <p:extLst>
      <p:ext uri="{BB962C8B-B14F-4D97-AF65-F5344CB8AC3E}">
        <p14:creationId xmlns:p14="http://schemas.microsoft.com/office/powerpoint/2010/main" val="231108496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0"/>
          <p:cNvSpPr/>
          <p:nvPr/>
        </p:nvSpPr>
        <p:spPr>
          <a:xfrm>
            <a:off x="0" y="6515100"/>
            <a:ext cx="9144000" cy="435651"/>
          </a:xfrm>
          <a:prstGeom prst="rect">
            <a:avLst/>
          </a:prstGeom>
          <a:solidFill>
            <a:srgbClr val="F475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73" name="Google Shape;173;p20"/>
          <p:cNvGrpSpPr/>
          <p:nvPr/>
        </p:nvGrpSpPr>
        <p:grpSpPr>
          <a:xfrm>
            <a:off x="6763626" y="5936356"/>
            <a:ext cx="2227974" cy="464444"/>
            <a:chOff x="5468226" y="5715000"/>
            <a:chExt cx="2227974" cy="464444"/>
          </a:xfrm>
        </p:grpSpPr>
        <p:pic>
          <p:nvPicPr>
            <p:cNvPr id="174" name="Google Shape;174;p20"/>
            <p:cNvPicPr preferRelativeResize="0"/>
            <p:nvPr/>
          </p:nvPicPr>
          <p:blipFill rotWithShape="1">
            <a:blip r:embed="rId3">
              <a:alphaModFix/>
            </a:blip>
            <a:srcRect/>
            <a:stretch/>
          </p:blipFill>
          <p:spPr>
            <a:xfrm>
              <a:off x="6934200" y="5924550"/>
              <a:ext cx="762000" cy="254894"/>
            </a:xfrm>
            <a:prstGeom prst="rect">
              <a:avLst/>
            </a:prstGeom>
            <a:noFill/>
            <a:ln>
              <a:noFill/>
            </a:ln>
          </p:spPr>
        </p:pic>
        <p:pic>
          <p:nvPicPr>
            <p:cNvPr id="175" name="Google Shape;175;p20"/>
            <p:cNvPicPr preferRelativeResize="0"/>
            <p:nvPr/>
          </p:nvPicPr>
          <p:blipFill rotWithShape="1">
            <a:blip r:embed="rId4">
              <a:alphaModFix/>
            </a:blip>
            <a:srcRect/>
            <a:stretch/>
          </p:blipFill>
          <p:spPr>
            <a:xfrm>
              <a:off x="5468226" y="5715000"/>
              <a:ext cx="1389774" cy="463258"/>
            </a:xfrm>
            <a:prstGeom prst="rect">
              <a:avLst/>
            </a:prstGeom>
            <a:noFill/>
            <a:ln>
              <a:noFill/>
            </a:ln>
          </p:spPr>
        </p:pic>
      </p:grpSp>
      <p:sp>
        <p:nvSpPr>
          <p:cNvPr id="176" name="Google Shape;176;p20"/>
          <p:cNvSpPr txBox="1"/>
          <p:nvPr/>
        </p:nvSpPr>
        <p:spPr>
          <a:xfrm>
            <a:off x="304800" y="3581398"/>
            <a:ext cx="8458200" cy="2449022"/>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1000"/>
              </a:spcBef>
              <a:spcAft>
                <a:spcPts val="0"/>
              </a:spcAft>
              <a:buClr>
                <a:srgbClr val="3F3151"/>
              </a:buClr>
              <a:buSzPts val="6000"/>
              <a:buFont typeface="Calibri"/>
              <a:buNone/>
            </a:pPr>
            <a:r>
              <a:rPr lang="en-US" sz="5300" dirty="0">
                <a:solidFill>
                  <a:srgbClr val="434343"/>
                </a:solidFill>
                <a:latin typeface="Muli" panose="00000500000000000000" pitchFamily="2" charset="0"/>
                <a:ea typeface="Calibri"/>
                <a:cs typeface="Calibri"/>
                <a:sym typeface="Calibri"/>
              </a:rPr>
              <a:t>People, Ideas &amp; Culture: Humanities, Social Sciences &amp; Languages</a:t>
            </a:r>
            <a:br>
              <a:rPr lang="en-US" sz="4400" dirty="0">
                <a:solidFill>
                  <a:srgbClr val="502952"/>
                </a:solidFill>
                <a:latin typeface="Calibri"/>
                <a:ea typeface="Calibri"/>
                <a:cs typeface="Calibri"/>
                <a:sym typeface="Calibri"/>
              </a:rPr>
            </a:br>
            <a:endParaRPr sz="5400" b="1" dirty="0">
              <a:solidFill>
                <a:srgbClr val="14274E"/>
              </a:solidFill>
              <a:latin typeface="Calibri"/>
              <a:ea typeface="Calibri"/>
              <a:cs typeface="Calibri"/>
              <a:sym typeface="Calibri"/>
            </a:endParaRPr>
          </a:p>
        </p:txBody>
      </p:sp>
      <p:sp>
        <p:nvSpPr>
          <p:cNvPr id="178" name="Google Shape;178;p2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solidFill>
                  <a:srgbClr val="F47528"/>
                </a:solidFill>
              </a:rPr>
              <a:t> </a:t>
            </a:r>
            <a:r>
              <a:rPr lang="en-US" b="1" dirty="0">
                <a:solidFill>
                  <a:srgbClr val="F47528"/>
                </a:solidFill>
                <a:latin typeface="Neutraface Display Bold" panose="02000803040000020004" pitchFamily="50" charset="0"/>
              </a:rPr>
              <a:t>Career &amp; Academic Pathway</a:t>
            </a:r>
            <a:endParaRPr dirty="0">
              <a:solidFill>
                <a:srgbClr val="F47528"/>
              </a:solidFill>
              <a:latin typeface="Neutraface Display Bold" panose="02000803040000020004" pitchFamily="50" charset="0"/>
            </a:endParaRPr>
          </a:p>
        </p:txBody>
      </p:sp>
      <p:pic>
        <p:nvPicPr>
          <p:cNvPr id="9" name="Google Shape;140;p18">
            <a:extLst>
              <a:ext uri="{FF2B5EF4-FFF2-40B4-BE49-F238E27FC236}">
                <a16:creationId xmlns:a16="http://schemas.microsoft.com/office/drawing/2014/main" id="{80A2D727-E085-9B4A-967D-5FF88AB09BFA}"/>
              </a:ext>
            </a:extLst>
          </p:cNvPr>
          <p:cNvPicPr preferRelativeResize="0"/>
          <p:nvPr/>
        </p:nvPicPr>
        <p:blipFill rotWithShape="1">
          <a:blip r:embed="rId5">
            <a:alphaModFix/>
          </a:blip>
          <a:srcRect/>
          <a:stretch/>
        </p:blipFill>
        <p:spPr>
          <a:xfrm>
            <a:off x="-127907" y="4374256"/>
            <a:ext cx="1562100" cy="1562100"/>
          </a:xfrm>
          <a:prstGeom prst="rect">
            <a:avLst/>
          </a:prstGeom>
          <a:noFill/>
          <a:ln>
            <a:noFill/>
          </a:ln>
        </p:spPr>
      </p:pic>
      <p:sp>
        <p:nvSpPr>
          <p:cNvPr id="10" name="Rectangle 9">
            <a:extLst>
              <a:ext uri="{FF2B5EF4-FFF2-40B4-BE49-F238E27FC236}">
                <a16:creationId xmlns:a16="http://schemas.microsoft.com/office/drawing/2014/main" id="{7B01432D-80B0-4237-B109-F3CEBB8F4981}"/>
              </a:ext>
            </a:extLst>
          </p:cNvPr>
          <p:cNvSpPr/>
          <p:nvPr/>
        </p:nvSpPr>
        <p:spPr>
          <a:xfrm>
            <a:off x="-190500" y="1892300"/>
            <a:ext cx="9512300" cy="1282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13D7F8-8B20-4144-92C4-458543632139}"/>
              </a:ext>
            </a:extLst>
          </p:cNvPr>
          <p:cNvSpPr txBox="1"/>
          <p:nvPr/>
        </p:nvSpPr>
        <p:spPr>
          <a:xfrm>
            <a:off x="0" y="2088851"/>
            <a:ext cx="9231531" cy="954107"/>
          </a:xfrm>
          <a:prstGeom prst="rect">
            <a:avLst/>
          </a:prstGeom>
          <a:noFill/>
        </p:spPr>
        <p:txBody>
          <a:bodyPr wrap="square" rtlCol="0">
            <a:spAutoFit/>
          </a:bodyPr>
          <a:lstStyle/>
          <a:p>
            <a:pPr algn="ctr"/>
            <a:r>
              <a:rPr lang="en-US" sz="3200" b="1" dirty="0">
                <a:solidFill>
                  <a:schemeClr val="bg1"/>
                </a:solidFill>
                <a:latin typeface="Neutraface Text Bold" panose="02000600030000020004" pitchFamily="2" charset="77"/>
                <a:cs typeface="Didot" panose="02000503000000020003" pitchFamily="2" charset="-79"/>
              </a:rPr>
              <a:t>You are a member of this CAP!</a:t>
            </a:r>
          </a:p>
          <a:p>
            <a:pPr algn="ctr"/>
            <a:r>
              <a:rPr lang="en-US" sz="2400" b="1" dirty="0">
                <a:solidFill>
                  <a:schemeClr val="bg1"/>
                </a:solidFill>
                <a:latin typeface="Neutraface Text Bold" panose="02000600030000020004" pitchFamily="2" charset="77"/>
                <a:cs typeface="Didot" panose="02000503000000020003" pitchFamily="2" charset="-79"/>
              </a:rPr>
              <a:t>A CAP is a community of </a:t>
            </a:r>
            <a:r>
              <a:rPr lang="en-US" sz="2400" b="1" i="1" dirty="0">
                <a:solidFill>
                  <a:schemeClr val="bg1"/>
                </a:solidFill>
                <a:latin typeface="Neutraface Text Bold" panose="02000600030000020004" pitchFamily="2" charset="77"/>
                <a:cs typeface="Didot" panose="02000503000000020003" pitchFamily="2" charset="-79"/>
              </a:rPr>
              <a:t>learners</a:t>
            </a:r>
            <a:r>
              <a:rPr lang="en-US" sz="2400" b="1" dirty="0">
                <a:solidFill>
                  <a:schemeClr val="bg1"/>
                </a:solidFill>
                <a:latin typeface="Neutraface Text Bold" panose="02000600030000020004" pitchFamily="2" charset="77"/>
                <a:cs typeface="Didot" panose="02000503000000020003" pitchFamily="2" charset="-79"/>
              </a:rPr>
              <a:t> in related fields of study.</a:t>
            </a:r>
          </a:p>
        </p:txBody>
      </p:sp>
    </p:spTree>
    <p:extLst>
      <p:ext uri="{BB962C8B-B14F-4D97-AF65-F5344CB8AC3E}">
        <p14:creationId xmlns:p14="http://schemas.microsoft.com/office/powerpoint/2010/main" val="18725924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10" name="Google Shape;210;p24"/>
          <p:cNvSpPr/>
          <p:nvPr/>
        </p:nvSpPr>
        <p:spPr>
          <a:xfrm>
            <a:off x="0" y="6515100"/>
            <a:ext cx="9220200" cy="571500"/>
          </a:xfrm>
          <a:prstGeom prst="rect">
            <a:avLst/>
          </a:prstGeom>
          <a:solidFill>
            <a:srgbClr val="F47528"/>
          </a:solidFill>
          <a:ln>
            <a:noFill/>
          </a:ln>
        </p:spPr>
        <p:txBody>
          <a:bodyPr spcFirstLastPara="1" wrap="square" lIns="91425" tIns="45700" rIns="91425" bIns="45700" anchor="ctr" anchorCtr="0">
            <a:noAutofit/>
          </a:bodyPr>
          <a:lstStyle/>
          <a:p>
            <a:pPr lvl="0" algn="ctr"/>
            <a:r>
              <a:rPr lang="en-US" b="1">
                <a:solidFill>
                  <a:schemeClr val="bg1"/>
                </a:solidFill>
                <a:ea typeface="Calibri"/>
                <a:cs typeface="Calibri"/>
                <a:sym typeface="Calibri"/>
              </a:rPr>
              <a:t>https://www.sac.edu/Pathways/Humanities-Social-Sciences-Languages/Pages/default.aspx</a:t>
            </a:r>
            <a:endParaRPr sz="1800" b="1" i="0" u="none" strike="noStrike" cap="none">
              <a:solidFill>
                <a:schemeClr val="bg1"/>
              </a:solidFill>
              <a:latin typeface="Calibri"/>
              <a:ea typeface="Calibri"/>
              <a:cs typeface="Calibri"/>
              <a:sym typeface="Calibri"/>
            </a:endParaRPr>
          </a:p>
        </p:txBody>
      </p:sp>
      <p:sp>
        <p:nvSpPr>
          <p:cNvPr id="211" name="Google Shape;211;p24"/>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solidFill>
                  <a:srgbClr val="F47528"/>
                </a:solidFill>
                <a:latin typeface="Neutraface Display Bold" panose="02000803040000020004" pitchFamily="50" charset="0"/>
              </a:rPr>
              <a:t>What can I do with my Major?</a:t>
            </a:r>
            <a:endParaRPr b="1" dirty="0">
              <a:solidFill>
                <a:srgbClr val="F47528"/>
              </a:solidFill>
              <a:latin typeface="Neutraface Display Bold" panose="02000803040000020004" pitchFamily="50" charset="0"/>
            </a:endParaRPr>
          </a:p>
        </p:txBody>
      </p:sp>
      <p:pic>
        <p:nvPicPr>
          <p:cNvPr id="4" name="Picture 3">
            <a:extLst>
              <a:ext uri="{FF2B5EF4-FFF2-40B4-BE49-F238E27FC236}">
                <a16:creationId xmlns:a16="http://schemas.microsoft.com/office/drawing/2014/main" id="{819CEC9D-25BB-449A-8252-9A479BCE144A}"/>
              </a:ext>
            </a:extLst>
          </p:cNvPr>
          <p:cNvPicPr>
            <a:picLocks noChangeAspect="1"/>
          </p:cNvPicPr>
          <p:nvPr/>
        </p:nvPicPr>
        <p:blipFill>
          <a:blip r:embed="rId3"/>
          <a:stretch>
            <a:fillRect/>
          </a:stretch>
        </p:blipFill>
        <p:spPr>
          <a:xfrm>
            <a:off x="5574027" y="1421519"/>
            <a:ext cx="3392290" cy="896560"/>
          </a:xfrm>
          <a:prstGeom prst="rect">
            <a:avLst/>
          </a:prstGeom>
        </p:spPr>
      </p:pic>
      <p:pic>
        <p:nvPicPr>
          <p:cNvPr id="12" name="Picture 11">
            <a:extLst>
              <a:ext uri="{FF2B5EF4-FFF2-40B4-BE49-F238E27FC236}">
                <a16:creationId xmlns:a16="http://schemas.microsoft.com/office/drawing/2014/main" id="{409F5CFB-98AC-4130-A2A8-B6BB8821CEF0}"/>
              </a:ext>
            </a:extLst>
          </p:cNvPr>
          <p:cNvPicPr>
            <a:picLocks noChangeAspect="1"/>
          </p:cNvPicPr>
          <p:nvPr/>
        </p:nvPicPr>
        <p:blipFill>
          <a:blip r:embed="rId4"/>
          <a:stretch>
            <a:fillRect/>
          </a:stretch>
        </p:blipFill>
        <p:spPr>
          <a:xfrm>
            <a:off x="5644832" y="2584388"/>
            <a:ext cx="3041968" cy="3398094"/>
          </a:xfrm>
          <a:prstGeom prst="rect">
            <a:avLst/>
          </a:prstGeom>
        </p:spPr>
      </p:pic>
      <p:pic>
        <p:nvPicPr>
          <p:cNvPr id="5" name="Picture 4">
            <a:extLst>
              <a:ext uri="{FF2B5EF4-FFF2-40B4-BE49-F238E27FC236}">
                <a16:creationId xmlns:a16="http://schemas.microsoft.com/office/drawing/2014/main" id="{21C217FF-8B6C-412B-AB0C-5098086EC336}"/>
              </a:ext>
            </a:extLst>
          </p:cNvPr>
          <p:cNvPicPr>
            <a:picLocks noChangeAspect="1"/>
          </p:cNvPicPr>
          <p:nvPr/>
        </p:nvPicPr>
        <p:blipFill>
          <a:blip r:embed="rId5"/>
          <a:stretch>
            <a:fillRect/>
          </a:stretch>
        </p:blipFill>
        <p:spPr>
          <a:xfrm>
            <a:off x="58020" y="1417638"/>
            <a:ext cx="5428379" cy="5097462"/>
          </a:xfrm>
          <a:prstGeom prst="rect">
            <a:avLst/>
          </a:prstGeom>
        </p:spPr>
      </p:pic>
    </p:spTree>
    <p:extLst>
      <p:ext uri="{BB962C8B-B14F-4D97-AF65-F5344CB8AC3E}">
        <p14:creationId xmlns:p14="http://schemas.microsoft.com/office/powerpoint/2010/main" val="51974826"/>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F5AEA5A0336B4991C002B3BDCCED4B" ma:contentTypeVersion="2" ma:contentTypeDescription="Create a new document." ma:contentTypeScope="" ma:versionID="114a1fd8bef7bc0502e343046580bd77">
  <xsd:schema xmlns:xsd="http://www.w3.org/2001/XMLSchema" xmlns:xs="http://www.w3.org/2001/XMLSchema" xmlns:p="http://schemas.microsoft.com/office/2006/metadata/properties" xmlns:ns1="http://schemas.microsoft.com/sharepoint/v3" xmlns:ns2="431189f8-a51b-453f-9f0c-3a0b3b65b12f" xmlns:ns3="fa8d6ec8-8c56-42c8-b131-841833154725" targetNamespace="http://schemas.microsoft.com/office/2006/metadata/properties" ma:root="true" ma:fieldsID="2683c5d882ee27c408ed06f49df17452" ns1:_="" ns2:_="" ns3:_="">
    <xsd:import namespace="http://schemas.microsoft.com/sharepoint/v3"/>
    <xsd:import namespace="431189f8-a51b-453f-9f0c-3a0b3b65b12f"/>
    <xsd:import namespace="fa8d6ec8-8c56-42c8-b131-841833154725"/>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a8d6ec8-8c56-42c8-b131-84183315472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31189f8-a51b-453f-9f0c-3a0b3b65b12f">HNYXMCCMVK3K-551642359-109</_dlc_DocId>
    <_dlc_DocIdUrl xmlns="431189f8-a51b-453f-9f0c-3a0b3b65b12f">
      <Url>https://sac.edu/FacultyStaff/GuidedPathways/_layouts/15/DocIdRedir.aspx?ID=HNYXMCCMVK3K-551642359-109</Url>
      <Description>HNYXMCCMVK3K-551642359-109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AB80A1C-1EF6-4261-8FEF-8A44761BCF5C}"/>
</file>

<file path=customXml/itemProps2.xml><?xml version="1.0" encoding="utf-8"?>
<ds:datastoreItem xmlns:ds="http://schemas.openxmlformats.org/officeDocument/2006/customXml" ds:itemID="{2E1A7899-A013-434E-9983-C79C8B1A7E66}">
  <ds:schemaRefs>
    <ds:schemaRef ds:uri="http://schemas.microsoft.com/sharepoint/v3/contenttype/forms"/>
  </ds:schemaRefs>
</ds:datastoreItem>
</file>

<file path=customXml/itemProps3.xml><?xml version="1.0" encoding="utf-8"?>
<ds:datastoreItem xmlns:ds="http://schemas.openxmlformats.org/officeDocument/2006/customXml" ds:itemID="{BC255F3B-6B26-499A-A14E-E5A1592B237C}">
  <ds:schemaRefs>
    <ds:schemaRef ds:uri="http://purl.org/dc/elements/1.1/"/>
    <ds:schemaRef ds:uri="http://schemas.microsoft.com/office/2006/metadata/properties"/>
    <ds:schemaRef ds:uri="http://purl.org/dc/terms/"/>
    <ds:schemaRef ds:uri="http://schemas.microsoft.com/office/2006/documentManagement/types"/>
    <ds:schemaRef ds:uri="8d1c94f5-6269-471b-a10e-66c211f3a8c3"/>
    <ds:schemaRef ds:uri="http://purl.org/dc/dcmitype/"/>
    <ds:schemaRef ds:uri="http://schemas.microsoft.com/office/infopath/2007/PartnerControls"/>
    <ds:schemaRef ds:uri="http://schemas.openxmlformats.org/package/2006/metadata/core-properties"/>
    <ds:schemaRef ds:uri="042bdb38-e316-4ac4-96f8-21001d5a72b3"/>
    <ds:schemaRef ds:uri="http://www.w3.org/XML/1998/namespace"/>
  </ds:schemaRefs>
</ds:datastoreItem>
</file>

<file path=customXml/itemProps4.xml><?xml version="1.0" encoding="utf-8"?>
<ds:datastoreItem xmlns:ds="http://schemas.openxmlformats.org/officeDocument/2006/customXml" ds:itemID="{12C10C56-40A0-46C5-A096-38E4FF755AC0}"/>
</file>

<file path=docProps/app.xml><?xml version="1.0" encoding="utf-8"?>
<Properties xmlns="http://schemas.openxmlformats.org/officeDocument/2006/extended-properties" xmlns:vt="http://schemas.openxmlformats.org/officeDocument/2006/docPropsVTypes">
  <TotalTime>34</TotalTime>
  <Words>1151</Words>
  <Application>Microsoft Office PowerPoint</Application>
  <PresentationFormat>On-screen Show (4:3)</PresentationFormat>
  <Paragraphs>160</Paragraphs>
  <Slides>21</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Didot</vt:lpstr>
      <vt:lpstr>Muli</vt:lpstr>
      <vt:lpstr>Muli SemiBold</vt:lpstr>
      <vt:lpstr>Neutraface Display Bold</vt:lpstr>
      <vt:lpstr>Neutraface Text Bold</vt:lpstr>
      <vt:lpstr>Office Theme</vt:lpstr>
      <vt:lpstr>Welcome to Santa Ana College Spring 2021</vt:lpstr>
      <vt:lpstr>How to Use Zoom</vt:lpstr>
      <vt:lpstr>Welcome!</vt:lpstr>
      <vt:lpstr>Workshop Overview</vt:lpstr>
      <vt:lpstr>Success Team Introduction</vt:lpstr>
      <vt:lpstr>SAC Practices Guided Pathways!</vt:lpstr>
      <vt:lpstr>Career &amp; Academic Pathways (CAP)</vt:lpstr>
      <vt:lpstr> Career &amp; Academic Pathway</vt:lpstr>
      <vt:lpstr>What can I do with my Major?</vt:lpstr>
      <vt:lpstr>What’s Unique About Our CAP?</vt:lpstr>
      <vt:lpstr>Connection, Community and Communication </vt:lpstr>
      <vt:lpstr>Canvas Shells</vt:lpstr>
      <vt:lpstr>Career Planning</vt:lpstr>
      <vt:lpstr>Is this the right CAP for me?</vt:lpstr>
      <vt:lpstr>Student Life</vt:lpstr>
      <vt:lpstr>PowerPoint Presentation</vt:lpstr>
      <vt:lpstr>Closing Reflection</vt:lpstr>
      <vt:lpstr>PowerPoint Presentation</vt:lpstr>
      <vt:lpstr>What is next? </vt:lpstr>
      <vt:lpstr>Post in the Chat How We Can Best Contact You.</vt:lpstr>
      <vt:lpstr>For FurtherQuestions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Santa Ana College Fall 2020</dc:title>
  <dc:creator>Luz Fernandez</dc:creator>
  <cp:lastModifiedBy>Miranda, Cristina</cp:lastModifiedBy>
  <cp:revision>11</cp:revision>
  <dcterms:created xsi:type="dcterms:W3CDTF">2020-08-04T02:25:44Z</dcterms:created>
  <dcterms:modified xsi:type="dcterms:W3CDTF">2021-01-22T21:31:38Z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0x010100BDF5AEA5A0336B4991C002B3BDCCED4B</vt:lpwstr>
  </property>
  <property fmtid="{D5CDD505-2E9C-101B-9397-08002B2CF9AE}" pid="3" name="_dlc_DocIdItemGuid">
    <vt:lpwstr>3b310628-c53e-4408-bf11-c9fc014a8624</vt:lpwstr>
  </property>
</Properties>
</file>